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0"/>
  </p:notesMasterIdLst>
  <p:handoutMasterIdLst>
    <p:handoutMasterId r:id="rId21"/>
  </p:handoutMasterIdLst>
  <p:sldIdLst>
    <p:sldId id="571" r:id="rId2"/>
    <p:sldId id="530" r:id="rId3"/>
    <p:sldId id="575" r:id="rId4"/>
    <p:sldId id="579" r:id="rId5"/>
    <p:sldId id="576" r:id="rId6"/>
    <p:sldId id="578" r:id="rId7"/>
    <p:sldId id="580" r:id="rId8"/>
    <p:sldId id="582" r:id="rId9"/>
    <p:sldId id="586" r:id="rId10"/>
    <p:sldId id="587" r:id="rId11"/>
    <p:sldId id="588" r:id="rId12"/>
    <p:sldId id="589" r:id="rId13"/>
    <p:sldId id="577" r:id="rId14"/>
    <p:sldId id="584" r:id="rId15"/>
    <p:sldId id="585" r:id="rId16"/>
    <p:sldId id="591" r:id="rId17"/>
    <p:sldId id="590" r:id="rId18"/>
    <p:sldId id="550" r:id="rId19"/>
  </p:sldIdLst>
  <p:sldSz cx="14630400" cy="8229600"/>
  <p:notesSz cx="7010400" cy="92964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548640" algn="l" rtl="0" fontAlgn="base">
      <a:spcBef>
        <a:spcPct val="0"/>
      </a:spcBef>
      <a:spcAft>
        <a:spcPct val="0"/>
      </a:spcAft>
      <a:defRPr kern="1200">
        <a:solidFill>
          <a:schemeClr val="tx1"/>
        </a:solidFill>
        <a:latin typeface="Arial" charset="0"/>
        <a:ea typeface="+mn-ea"/>
        <a:cs typeface="+mn-cs"/>
      </a:defRPr>
    </a:lvl2pPr>
    <a:lvl3pPr marL="1097280" algn="l" rtl="0" fontAlgn="base">
      <a:spcBef>
        <a:spcPct val="0"/>
      </a:spcBef>
      <a:spcAft>
        <a:spcPct val="0"/>
      </a:spcAft>
      <a:defRPr kern="1200">
        <a:solidFill>
          <a:schemeClr val="tx1"/>
        </a:solidFill>
        <a:latin typeface="Arial" charset="0"/>
        <a:ea typeface="+mn-ea"/>
        <a:cs typeface="+mn-cs"/>
      </a:defRPr>
    </a:lvl3pPr>
    <a:lvl4pPr marL="1645920" algn="l" rtl="0" fontAlgn="base">
      <a:spcBef>
        <a:spcPct val="0"/>
      </a:spcBef>
      <a:spcAft>
        <a:spcPct val="0"/>
      </a:spcAft>
      <a:defRPr kern="1200">
        <a:solidFill>
          <a:schemeClr val="tx1"/>
        </a:solidFill>
        <a:latin typeface="Arial" charset="0"/>
        <a:ea typeface="+mn-ea"/>
        <a:cs typeface="+mn-cs"/>
      </a:defRPr>
    </a:lvl4pPr>
    <a:lvl5pPr marL="2194560" algn="l" rtl="0" fontAlgn="base">
      <a:spcBef>
        <a:spcPct val="0"/>
      </a:spcBef>
      <a:spcAft>
        <a:spcPct val="0"/>
      </a:spcAft>
      <a:defRPr kern="1200">
        <a:solidFill>
          <a:schemeClr val="tx1"/>
        </a:solidFill>
        <a:latin typeface="Arial" charset="0"/>
        <a:ea typeface="+mn-ea"/>
        <a:cs typeface="+mn-cs"/>
      </a:defRPr>
    </a:lvl5pPr>
    <a:lvl6pPr marL="2743200" algn="l" defTabSz="1097280" rtl="0" eaLnBrk="1" latinLnBrk="0" hangingPunct="1">
      <a:defRPr kern="1200">
        <a:solidFill>
          <a:schemeClr val="tx1"/>
        </a:solidFill>
        <a:latin typeface="Arial" charset="0"/>
        <a:ea typeface="+mn-ea"/>
        <a:cs typeface="+mn-cs"/>
      </a:defRPr>
    </a:lvl6pPr>
    <a:lvl7pPr marL="3291840" algn="l" defTabSz="1097280" rtl="0" eaLnBrk="1" latinLnBrk="0" hangingPunct="1">
      <a:defRPr kern="1200">
        <a:solidFill>
          <a:schemeClr val="tx1"/>
        </a:solidFill>
        <a:latin typeface="Arial" charset="0"/>
        <a:ea typeface="+mn-ea"/>
        <a:cs typeface="+mn-cs"/>
      </a:defRPr>
    </a:lvl7pPr>
    <a:lvl8pPr marL="3840480" algn="l" defTabSz="1097280" rtl="0" eaLnBrk="1" latinLnBrk="0" hangingPunct="1">
      <a:defRPr kern="1200">
        <a:solidFill>
          <a:schemeClr val="tx1"/>
        </a:solidFill>
        <a:latin typeface="Arial" charset="0"/>
        <a:ea typeface="+mn-ea"/>
        <a:cs typeface="+mn-cs"/>
      </a:defRPr>
    </a:lvl8pPr>
    <a:lvl9pPr marL="4389120" algn="l" defTabSz="109728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Sparks" initials="MS" lastIdx="1" clrIdx="0"/>
  <p:cmAuthor id="2" name="Jenna Kerwin" initials="JK" lastIdx="7" clrIdx="1">
    <p:extLst>
      <p:ext uri="{19B8F6BF-5375-455C-9EA6-DF929625EA0E}">
        <p15:presenceInfo xmlns:p15="http://schemas.microsoft.com/office/powerpoint/2012/main" userId="S::jkerwin@excelsior.edu::791cb97a-cc68-4ab9-a8f0-37c95b93c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E"/>
    <a:srgbClr val="BC37BF"/>
    <a:srgbClr val="447D27"/>
    <a:srgbClr val="458028"/>
    <a:srgbClr val="68B347"/>
    <a:srgbClr val="6BB648"/>
    <a:srgbClr val="B4C24A"/>
    <a:srgbClr val="88288A"/>
    <a:srgbClr val="569F31"/>
    <a:srgbClr val="4F93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1" autoAdjust="0"/>
    <p:restoredTop sz="96378" autoAdjust="0"/>
  </p:normalViewPr>
  <p:slideViewPr>
    <p:cSldViewPr>
      <p:cViewPr varScale="1">
        <p:scale>
          <a:sx n="54" d="100"/>
          <a:sy n="54" d="100"/>
        </p:scale>
        <p:origin x="592" y="52"/>
      </p:cViewPr>
      <p:guideLst>
        <p:guide orient="horz" pos="2592"/>
        <p:guide pos="4608"/>
      </p:guideLst>
    </p:cSldViewPr>
  </p:slideViewPr>
  <p:outlineViewPr>
    <p:cViewPr>
      <p:scale>
        <a:sx n="33" d="100"/>
        <a:sy n="33" d="100"/>
      </p:scale>
      <p:origin x="0" y="565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14" d="100"/>
          <a:sy n="114" d="100"/>
        </p:scale>
        <p:origin x="343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5915AF77-E69A-4809-B2E5-0BB90D6F368A}" type="datetimeFigureOut">
              <a:rPr lang="en-US"/>
              <a:pPr>
                <a:defRPr/>
              </a:pPr>
              <a:t>12/21/2020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59CA00F5-CB0E-4A09-8DBF-71996553EBD0}" type="slidenum">
              <a:rPr lang="en-US"/>
              <a:pPr>
                <a:defRPr/>
              </a:pPr>
              <a:t>‹#›</a:t>
            </a:fld>
            <a:endParaRPr lang="en-US" dirty="0"/>
          </a:p>
        </p:txBody>
      </p:sp>
    </p:spTree>
    <p:extLst>
      <p:ext uri="{BB962C8B-B14F-4D97-AF65-F5344CB8AC3E}">
        <p14:creationId xmlns:p14="http://schemas.microsoft.com/office/powerpoint/2010/main" val="1145111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7B83AF0E-1C0A-4B79-A3E8-E76BA32E946A}" type="datetimeFigureOut">
              <a:rPr lang="en-US"/>
              <a:pPr>
                <a:defRPr/>
              </a:pPr>
              <a:t>12/21/2020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41902640-048D-44F4-A142-EFDDE805FCF5}" type="slidenum">
              <a:rPr lang="en-US"/>
              <a:pPr>
                <a:defRPr/>
              </a:pPr>
              <a:t>‹#›</a:t>
            </a:fld>
            <a:endParaRPr lang="en-US" dirty="0"/>
          </a:p>
        </p:txBody>
      </p:sp>
    </p:spTree>
    <p:extLst>
      <p:ext uri="{BB962C8B-B14F-4D97-AF65-F5344CB8AC3E}">
        <p14:creationId xmlns:p14="http://schemas.microsoft.com/office/powerpoint/2010/main" val="2518076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40" kern="1200">
        <a:solidFill>
          <a:schemeClr val="tx1"/>
        </a:solidFill>
        <a:latin typeface="+mn-lt"/>
        <a:ea typeface="+mn-ea"/>
        <a:cs typeface="+mn-cs"/>
      </a:defRPr>
    </a:lvl1pPr>
    <a:lvl2pPr marL="548640" algn="l" rtl="0" eaLnBrk="0" fontAlgn="base" hangingPunct="0">
      <a:spcBef>
        <a:spcPct val="30000"/>
      </a:spcBef>
      <a:spcAft>
        <a:spcPct val="0"/>
      </a:spcAft>
      <a:defRPr sz="1440" kern="1200">
        <a:solidFill>
          <a:schemeClr val="tx1"/>
        </a:solidFill>
        <a:latin typeface="+mn-lt"/>
        <a:ea typeface="+mn-ea"/>
        <a:cs typeface="+mn-cs"/>
      </a:defRPr>
    </a:lvl2pPr>
    <a:lvl3pPr marL="1097280" algn="l" rtl="0" eaLnBrk="0" fontAlgn="base" hangingPunct="0">
      <a:spcBef>
        <a:spcPct val="30000"/>
      </a:spcBef>
      <a:spcAft>
        <a:spcPct val="0"/>
      </a:spcAft>
      <a:defRPr sz="1440" kern="1200">
        <a:solidFill>
          <a:schemeClr val="tx1"/>
        </a:solidFill>
        <a:latin typeface="+mn-lt"/>
        <a:ea typeface="+mn-ea"/>
        <a:cs typeface="+mn-cs"/>
      </a:defRPr>
    </a:lvl3pPr>
    <a:lvl4pPr marL="1645920" algn="l" rtl="0" eaLnBrk="0" fontAlgn="base" hangingPunct="0">
      <a:spcBef>
        <a:spcPct val="30000"/>
      </a:spcBef>
      <a:spcAft>
        <a:spcPct val="0"/>
      </a:spcAft>
      <a:defRPr sz="1440" kern="1200">
        <a:solidFill>
          <a:schemeClr val="tx1"/>
        </a:solidFill>
        <a:latin typeface="+mn-lt"/>
        <a:ea typeface="+mn-ea"/>
        <a:cs typeface="+mn-cs"/>
      </a:defRPr>
    </a:lvl4pPr>
    <a:lvl5pPr marL="2194560" algn="l" rtl="0" eaLnBrk="0" fontAlgn="base" hangingPunct="0">
      <a:spcBef>
        <a:spcPct val="30000"/>
      </a:spcBef>
      <a:spcAft>
        <a:spcPct val="0"/>
      </a:spcAft>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will welcome attendees and announce topic</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a:t>
            </a:fld>
            <a:endParaRPr lang="en-US" dirty="0"/>
          </a:p>
        </p:txBody>
      </p:sp>
    </p:spTree>
    <p:extLst>
      <p:ext uri="{BB962C8B-B14F-4D97-AF65-F5344CB8AC3E}">
        <p14:creationId xmlns:p14="http://schemas.microsoft.com/office/powerpoint/2010/main" val="261342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10</a:t>
            </a:fld>
            <a:endParaRPr lang="en-US" dirty="0"/>
          </a:p>
        </p:txBody>
      </p:sp>
    </p:spTree>
    <p:extLst>
      <p:ext uri="{BB962C8B-B14F-4D97-AF65-F5344CB8AC3E}">
        <p14:creationId xmlns:p14="http://schemas.microsoft.com/office/powerpoint/2010/main" val="3267998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OR 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11</a:t>
            </a:fld>
            <a:endParaRPr lang="en-US" dirty="0"/>
          </a:p>
        </p:txBody>
      </p:sp>
    </p:spTree>
    <p:extLst>
      <p:ext uri="{BB962C8B-B14F-4D97-AF65-F5344CB8AC3E}">
        <p14:creationId xmlns:p14="http://schemas.microsoft.com/office/powerpoint/2010/main" val="2310134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12</a:t>
            </a:fld>
            <a:endParaRPr lang="en-US" dirty="0"/>
          </a:p>
        </p:txBody>
      </p:sp>
    </p:spTree>
    <p:extLst>
      <p:ext uri="{BB962C8B-B14F-4D97-AF65-F5344CB8AC3E}">
        <p14:creationId xmlns:p14="http://schemas.microsoft.com/office/powerpoint/2010/main" val="743198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Candice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13</a:t>
            </a:fld>
            <a:endParaRPr lang="en-US" dirty="0"/>
          </a:p>
        </p:txBody>
      </p:sp>
    </p:spTree>
    <p:extLst>
      <p:ext uri="{BB962C8B-B14F-4D97-AF65-F5344CB8AC3E}">
        <p14:creationId xmlns:p14="http://schemas.microsoft.com/office/powerpoint/2010/main" val="416747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and Candice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14</a:t>
            </a:fld>
            <a:endParaRPr lang="en-US" dirty="0"/>
          </a:p>
        </p:txBody>
      </p:sp>
    </p:spTree>
    <p:extLst>
      <p:ext uri="{BB962C8B-B14F-4D97-AF65-F5344CB8AC3E}">
        <p14:creationId xmlns:p14="http://schemas.microsoft.com/office/powerpoint/2010/main" val="808523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Candice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15</a:t>
            </a:fld>
            <a:endParaRPr lang="en-US" dirty="0"/>
          </a:p>
        </p:txBody>
      </p:sp>
    </p:spTree>
    <p:extLst>
      <p:ext uri="{BB962C8B-B14F-4D97-AF65-F5344CB8AC3E}">
        <p14:creationId xmlns:p14="http://schemas.microsoft.com/office/powerpoint/2010/main" val="2493037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18</a:t>
            </a:fld>
            <a:endParaRPr lang="en-US" dirty="0"/>
          </a:p>
        </p:txBody>
      </p:sp>
    </p:spTree>
    <p:extLst>
      <p:ext uri="{BB962C8B-B14F-4D97-AF65-F5344CB8AC3E}">
        <p14:creationId xmlns:p14="http://schemas.microsoft.com/office/powerpoint/2010/main" val="276176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2</a:t>
            </a:fld>
            <a:endParaRPr lang="en-US" dirty="0"/>
          </a:p>
        </p:txBody>
      </p:sp>
    </p:spTree>
    <p:extLst>
      <p:ext uri="{BB962C8B-B14F-4D97-AF65-F5344CB8AC3E}">
        <p14:creationId xmlns:p14="http://schemas.microsoft.com/office/powerpoint/2010/main" val="78951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 INTRODUCES EACH PANEL MEMBER; PANEL MEMBER BRIEFLY DESCRIBES THEIR EXPERTISE/courses 			</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3</a:t>
            </a:fld>
            <a:endParaRPr lang="en-US" dirty="0"/>
          </a:p>
        </p:txBody>
      </p:sp>
    </p:spTree>
    <p:extLst>
      <p:ext uri="{BB962C8B-B14F-4D97-AF65-F5344CB8AC3E}">
        <p14:creationId xmlns:p14="http://schemas.microsoft.com/office/powerpoint/2010/main" val="52222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4</a:t>
            </a:fld>
            <a:endParaRPr lang="en-US" dirty="0"/>
          </a:p>
        </p:txBody>
      </p:sp>
    </p:spTree>
    <p:extLst>
      <p:ext uri="{BB962C8B-B14F-4D97-AF65-F5344CB8AC3E}">
        <p14:creationId xmlns:p14="http://schemas.microsoft.com/office/powerpoint/2010/main" val="149530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5</a:t>
            </a:fld>
            <a:endParaRPr lang="en-US" dirty="0"/>
          </a:p>
        </p:txBody>
      </p:sp>
    </p:spTree>
    <p:extLst>
      <p:ext uri="{BB962C8B-B14F-4D97-AF65-F5344CB8AC3E}">
        <p14:creationId xmlns:p14="http://schemas.microsoft.com/office/powerpoint/2010/main" val="114954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6</a:t>
            </a:fld>
            <a:endParaRPr lang="en-US" dirty="0"/>
          </a:p>
        </p:txBody>
      </p:sp>
    </p:spTree>
    <p:extLst>
      <p:ext uri="{BB962C8B-B14F-4D97-AF65-F5344CB8AC3E}">
        <p14:creationId xmlns:p14="http://schemas.microsoft.com/office/powerpoint/2010/main" val="105680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7</a:t>
            </a:fld>
            <a:endParaRPr lang="en-US" dirty="0"/>
          </a:p>
        </p:txBody>
      </p:sp>
    </p:spTree>
    <p:extLst>
      <p:ext uri="{BB962C8B-B14F-4D97-AF65-F5344CB8AC3E}">
        <p14:creationId xmlns:p14="http://schemas.microsoft.com/office/powerpoint/2010/main" val="1578016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8</a:t>
            </a:fld>
            <a:endParaRPr lang="en-US" dirty="0"/>
          </a:p>
        </p:txBody>
      </p:sp>
    </p:spTree>
    <p:extLst>
      <p:ext uri="{BB962C8B-B14F-4D97-AF65-F5344CB8AC3E}">
        <p14:creationId xmlns:p14="http://schemas.microsoft.com/office/powerpoint/2010/main" val="83303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pPr>
              <a:defRPr/>
            </a:pPr>
            <a:fld id="{41902640-048D-44F4-A142-EFDDE805FCF5}" type="slidenum">
              <a:rPr lang="en-US" smtClean="0"/>
              <a:pPr>
                <a:defRPr/>
              </a:pPr>
              <a:t>9</a:t>
            </a:fld>
            <a:endParaRPr lang="en-US" dirty="0"/>
          </a:p>
        </p:txBody>
      </p:sp>
    </p:spTree>
    <p:extLst>
      <p:ext uri="{BB962C8B-B14F-4D97-AF65-F5344CB8AC3E}">
        <p14:creationId xmlns:p14="http://schemas.microsoft.com/office/powerpoint/2010/main" val="501442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 Title Op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133600"/>
            <a:ext cx="14630400" cy="3200400"/>
          </a:xfrm>
          <a:blipFill dpi="0" rotWithShape="1">
            <a:blip r:embed="rId3">
              <a:alphaModFix amt="50000"/>
            </a:blip>
            <a:srcRect/>
            <a:stretch>
              <a:fillRect t="-2" b="-135712"/>
            </a:stretch>
          </a:blip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2"/>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7150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4"/>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12/21/2020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2813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9- Highlight or Quote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447D27"/>
            </a:fgClr>
            <a:bgClr>
              <a:schemeClr val="accent2"/>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25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81584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noChangeAspect="1"/>
          </p:cNvSpPr>
          <p:nvPr>
            <p:ph type="pic" sz="quarter" idx="13" hasCustomPrompt="1"/>
          </p:nvPr>
        </p:nvSpPr>
        <p:spPr>
          <a:xfrm>
            <a:off x="6570134" y="2514599"/>
            <a:ext cx="8060266" cy="4533899"/>
          </a:xfrm>
          <a:noFill/>
        </p:spPr>
        <p:txBody>
          <a:bodyPr/>
          <a:lstStyle>
            <a:lvl1pPr marL="0" indent="0">
              <a:lnSpc>
                <a:spcPts val="2600"/>
              </a:lnSpc>
              <a:buFontTx/>
              <a:buNone/>
              <a:defRPr sz="2000"/>
            </a:lvl1pPr>
          </a:lstStyle>
          <a:p>
            <a:r>
              <a:rPr lang="en-US" dirty="0"/>
              <a:t>This is a placeholder for a photo. Click on the icon below to add a photo. Photos should be 16:9 aspect ratio. Use 576 x 324 pixels or 1920 x 1080 for larger photos. Find appropriately sized photos in the Image Library in the Brand Toolkit on Excelsior Central. Email editdesign@excelsior.edu for assistance.</a:t>
            </a:r>
          </a:p>
        </p:txBody>
      </p:sp>
      <p:sp>
        <p:nvSpPr>
          <p:cNvPr id="9" name="Text Placeholder 8"/>
          <p:cNvSpPr>
            <a:spLocks noGrp="1"/>
          </p:cNvSpPr>
          <p:nvPr>
            <p:ph type="body" sz="quarter" idx="14" hasCustomPrompt="1"/>
          </p:nvPr>
        </p:nvSpPr>
        <p:spPr>
          <a:xfrm>
            <a:off x="6570135" y="7086600"/>
            <a:ext cx="7755466" cy="533400"/>
          </a:xfrm>
        </p:spPr>
        <p:txBody>
          <a:bodyPr lIns="0"/>
          <a:lstStyle>
            <a:lvl1pPr marL="0" indent="0">
              <a:lnSpc>
                <a:spcPts val="1400"/>
              </a:lnSpc>
              <a:spcAft>
                <a:spcPts val="0"/>
              </a:spcAft>
              <a:buFontTx/>
              <a:buNone/>
              <a:defRPr sz="1200" baseline="0"/>
            </a:lvl1pPr>
            <a:lvl2pPr marL="0" indent="0">
              <a:lnSpc>
                <a:spcPts val="1400"/>
              </a:lnSpc>
              <a:spcBef>
                <a:spcPts val="0"/>
              </a:spcBef>
              <a:spcAft>
                <a:spcPts val="0"/>
              </a:spcAft>
              <a:buFontTx/>
              <a:buNone/>
              <a:defRPr sz="1200"/>
            </a:lvl2pPr>
            <a:lvl3pPr marL="0" indent="0">
              <a:lnSpc>
                <a:spcPts val="1400"/>
              </a:lnSpc>
              <a:spcBef>
                <a:spcPts val="0"/>
              </a:spcBef>
              <a:spcAft>
                <a:spcPts val="0"/>
              </a:spcAft>
              <a:buFontTx/>
              <a:buNone/>
              <a:defRPr sz="1200"/>
            </a:lvl3pPr>
            <a:lvl4pPr marL="0" indent="0">
              <a:lnSpc>
                <a:spcPts val="1400"/>
              </a:lnSpc>
              <a:spcBef>
                <a:spcPts val="0"/>
              </a:spcBef>
              <a:spcAft>
                <a:spcPts val="0"/>
              </a:spcAft>
              <a:buFontTx/>
              <a:buNone/>
              <a:defRPr sz="1200"/>
            </a:lvl4pPr>
            <a:lvl5pPr marL="0" indent="0">
              <a:lnSpc>
                <a:spcPts val="1400"/>
              </a:lnSpc>
              <a:spcBef>
                <a:spcPts val="0"/>
              </a:spcBef>
              <a:spcAft>
                <a:spcPts val="0"/>
              </a:spcAft>
              <a:buFontTx/>
              <a:buNone/>
              <a:defRPr sz="1200"/>
            </a:lvl5pPr>
          </a:lstStyle>
          <a:p>
            <a:pPr lvl="0"/>
            <a:r>
              <a:rPr lang="en-US" dirty="0"/>
              <a:t>Click to add a photo caption. Note: This will probably not be legible during presentations.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06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 Image Thumbnai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81584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4815840" cy="896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9"/>
          <p:cNvSpPr>
            <a:spLocks noGrp="1" noChangeAspect="1"/>
          </p:cNvSpPr>
          <p:nvPr>
            <p:ph type="pic" sz="quarter" idx="13" hasCustomPrompt="1"/>
          </p:nvPr>
        </p:nvSpPr>
        <p:spPr>
          <a:xfrm>
            <a:off x="6318672"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2" name="Picture Placeholder 9"/>
          <p:cNvSpPr>
            <a:spLocks noGrp="1" noChangeAspect="1"/>
          </p:cNvSpPr>
          <p:nvPr>
            <p:ph type="pic" sz="quarter" idx="15" hasCustomPrompt="1"/>
          </p:nvPr>
        </p:nvSpPr>
        <p:spPr>
          <a:xfrm>
            <a:off x="8912436"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3" name="Picture Placeholder 9"/>
          <p:cNvSpPr>
            <a:spLocks noGrp="1" noChangeAspect="1"/>
          </p:cNvSpPr>
          <p:nvPr>
            <p:ph type="pic" sz="quarter" idx="16" hasCustomPrompt="1"/>
          </p:nvPr>
        </p:nvSpPr>
        <p:spPr>
          <a:xfrm>
            <a:off x="11506200" y="2297142"/>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4" name="Picture Placeholder 9"/>
          <p:cNvSpPr>
            <a:spLocks noGrp="1" noChangeAspect="1"/>
          </p:cNvSpPr>
          <p:nvPr>
            <p:ph type="pic" sz="quarter" idx="17" hasCustomPrompt="1"/>
          </p:nvPr>
        </p:nvSpPr>
        <p:spPr>
          <a:xfrm>
            <a:off x="6318672"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5" name="Picture Placeholder 9"/>
          <p:cNvSpPr>
            <a:spLocks noGrp="1" noChangeAspect="1"/>
          </p:cNvSpPr>
          <p:nvPr>
            <p:ph type="pic" sz="quarter" idx="18" hasCustomPrompt="1"/>
          </p:nvPr>
        </p:nvSpPr>
        <p:spPr>
          <a:xfrm>
            <a:off x="8912436"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6" name="Picture Placeholder 9"/>
          <p:cNvSpPr>
            <a:spLocks noGrp="1" noChangeAspect="1"/>
          </p:cNvSpPr>
          <p:nvPr>
            <p:ph type="pic" sz="quarter" idx="19" hasCustomPrompt="1"/>
          </p:nvPr>
        </p:nvSpPr>
        <p:spPr>
          <a:xfrm>
            <a:off x="11506200" y="3901151"/>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7" name="Picture Placeholder 9"/>
          <p:cNvSpPr>
            <a:spLocks noGrp="1" noChangeAspect="1"/>
          </p:cNvSpPr>
          <p:nvPr>
            <p:ph type="pic" sz="quarter" idx="20" hasCustomPrompt="1"/>
          </p:nvPr>
        </p:nvSpPr>
        <p:spPr>
          <a:xfrm>
            <a:off x="6318672"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8" name="Picture Placeholder 9"/>
          <p:cNvSpPr>
            <a:spLocks noGrp="1" noChangeAspect="1"/>
          </p:cNvSpPr>
          <p:nvPr>
            <p:ph type="pic" sz="quarter" idx="21" hasCustomPrompt="1"/>
          </p:nvPr>
        </p:nvSpPr>
        <p:spPr>
          <a:xfrm>
            <a:off x="8912436"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
        <p:nvSpPr>
          <p:cNvPr id="19" name="Picture Placeholder 9"/>
          <p:cNvSpPr>
            <a:spLocks noGrp="1" noChangeAspect="1"/>
          </p:cNvSpPr>
          <p:nvPr>
            <p:ph type="pic" sz="quarter" idx="22" hasCustomPrompt="1"/>
          </p:nvPr>
        </p:nvSpPr>
        <p:spPr>
          <a:xfrm>
            <a:off x="11506200" y="5505160"/>
            <a:ext cx="2438401" cy="1371600"/>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to add a photo. Photos should be 16:9 aspect ratio. Use 576 x 324 pixels. </a:t>
            </a:r>
          </a:p>
        </p:txBody>
      </p:sp>
    </p:spTree>
    <p:extLst>
      <p:ext uri="{BB962C8B-B14F-4D97-AF65-F5344CB8AC3E}">
        <p14:creationId xmlns:p14="http://schemas.microsoft.com/office/powerpoint/2010/main" val="9517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514600"/>
            <a:ext cx="4572000" cy="4781439"/>
          </a:xfrm>
        </p:spPr>
        <p:txBody>
          <a:bodyPr lIns="0"/>
          <a:lstStyle>
            <a:lvl1pPr marL="0" indent="0">
              <a:lnSpc>
                <a:spcPts val="3200"/>
              </a:lnSpc>
              <a:spcBef>
                <a:spcPts val="900"/>
              </a:spcBef>
              <a:spcAft>
                <a:spcPts val="500"/>
              </a:spcAft>
              <a:buFontTx/>
              <a:buNone/>
              <a:defRPr sz="2800"/>
            </a:lvl1pPr>
            <a:lvl2pPr marL="274320">
              <a:defRPr sz="2800"/>
            </a:lvl2pPr>
            <a:lvl3pPr marL="365760">
              <a:defRPr sz="2400"/>
            </a:lvl3pPr>
            <a:lvl4pPr marL="548640">
              <a:defRPr sz="2160"/>
            </a:lvl4pPr>
            <a:lvl5pPr marL="73152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4572000" cy="896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9"/>
          <p:cNvSpPr>
            <a:spLocks noGrp="1" noChangeAspect="1"/>
          </p:cNvSpPr>
          <p:nvPr>
            <p:ph type="pic" sz="quarter" idx="14" hasCustomPrompt="1"/>
          </p:nvPr>
        </p:nvSpPr>
        <p:spPr>
          <a:xfrm>
            <a:off x="10171340" y="2297142"/>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1" name="Picture Placeholder 9"/>
          <p:cNvSpPr>
            <a:spLocks noGrp="1" noChangeAspect="1"/>
          </p:cNvSpPr>
          <p:nvPr>
            <p:ph type="pic" sz="quarter" idx="15" hasCustomPrompt="1"/>
          </p:nvPr>
        </p:nvSpPr>
        <p:spPr>
          <a:xfrm>
            <a:off x="6208940" y="2297142"/>
            <a:ext cx="3773260" cy="2122458"/>
          </a:xfrm>
          <a:noFill/>
          <a:ln>
            <a:solidFill>
              <a:schemeClr val="bg2">
                <a:lumMod val="90000"/>
              </a:schemeClr>
            </a:solidFill>
          </a:ln>
        </p:spPr>
        <p:txBody>
          <a:bodyPr/>
          <a:lstStyle>
            <a:lvl1pPr marL="0" indent="0">
              <a:lnSpc>
                <a:spcPts val="1700"/>
              </a:lnSpc>
              <a:buFontTx/>
              <a:buNone/>
              <a:defRPr sz="1500" baseline="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2" name="Picture Placeholder 9"/>
          <p:cNvSpPr>
            <a:spLocks noGrp="1" noChangeAspect="1"/>
          </p:cNvSpPr>
          <p:nvPr>
            <p:ph type="pic" sz="quarter" idx="16" hasCustomPrompt="1"/>
          </p:nvPr>
        </p:nvSpPr>
        <p:spPr>
          <a:xfrm>
            <a:off x="10171340" y="4953000"/>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3" name="Picture Placeholder 9"/>
          <p:cNvSpPr>
            <a:spLocks noGrp="1" noChangeAspect="1"/>
          </p:cNvSpPr>
          <p:nvPr>
            <p:ph type="pic" sz="quarter" idx="17" hasCustomPrompt="1"/>
          </p:nvPr>
        </p:nvSpPr>
        <p:spPr>
          <a:xfrm>
            <a:off x="6208940" y="4953000"/>
            <a:ext cx="3773260" cy="2122458"/>
          </a:xfrm>
          <a:noFill/>
          <a:ln>
            <a:solidFill>
              <a:schemeClr val="bg2">
                <a:lumMod val="90000"/>
              </a:schemeClr>
            </a:solidFill>
          </a:ln>
        </p:spPr>
        <p:txBody>
          <a:bodyPr/>
          <a:lstStyle>
            <a:lvl1pPr marL="0" indent="0">
              <a:lnSpc>
                <a:spcPts val="1700"/>
              </a:lnSpc>
              <a:buFontTx/>
              <a:buNone/>
              <a:defRPr sz="1500"/>
            </a:lvl1pPr>
          </a:lstStyle>
          <a:p>
            <a:r>
              <a:rPr lang="en-US" dirty="0"/>
              <a:t>This is a placeholder for a photo. Click on the icon below to add a photo. Photos should be 16:9 aspect ratio. Use 576 x 324 pixels or 1920 x 1080 for larger photos. Some appropriately sized photos in the Image Library page of the Brand Toolkit on Excelsior Central. Email editdesign@excelsior.edu for assistance</a:t>
            </a:r>
          </a:p>
        </p:txBody>
      </p:sp>
      <p:sp>
        <p:nvSpPr>
          <p:cNvPr id="24" name="Text Placeholder 8"/>
          <p:cNvSpPr>
            <a:spLocks noGrp="1"/>
          </p:cNvSpPr>
          <p:nvPr>
            <p:ph type="body" sz="quarter" idx="18" hasCustomPrompt="1"/>
          </p:nvPr>
        </p:nvSpPr>
        <p:spPr>
          <a:xfrm>
            <a:off x="6208940" y="7116343"/>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8"/>
          <p:cNvSpPr>
            <a:spLocks noGrp="1"/>
          </p:cNvSpPr>
          <p:nvPr>
            <p:ph type="body" sz="quarter" idx="19" hasCustomPrompt="1"/>
          </p:nvPr>
        </p:nvSpPr>
        <p:spPr>
          <a:xfrm>
            <a:off x="10171340" y="7118934"/>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20" hasCustomPrompt="1"/>
          </p:nvPr>
        </p:nvSpPr>
        <p:spPr>
          <a:xfrm>
            <a:off x="6208940" y="4455558"/>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8"/>
          <p:cNvSpPr>
            <a:spLocks noGrp="1"/>
          </p:cNvSpPr>
          <p:nvPr>
            <p:ph type="body" sz="quarter" idx="21" hasCustomPrompt="1"/>
          </p:nvPr>
        </p:nvSpPr>
        <p:spPr>
          <a:xfrm>
            <a:off x="10171340" y="4458149"/>
            <a:ext cx="3773260" cy="431739"/>
          </a:xfrm>
        </p:spPr>
        <p:txBody>
          <a:bodyPr lIns="0"/>
          <a:lstStyle>
            <a:lvl1pPr marL="0" indent="0">
              <a:lnSpc>
                <a:spcPts val="1200"/>
              </a:lnSpc>
              <a:spcAft>
                <a:spcPts val="0"/>
              </a:spcAft>
              <a:buFontTx/>
              <a:buNone/>
              <a:defRPr sz="100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short caption Note: This might not be legible if presenting.</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5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 Lar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06711"/>
            <a:ext cx="11887200" cy="764889"/>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0" name="Picture Placeholder 9"/>
          <p:cNvSpPr>
            <a:spLocks noGrp="1" noChangeAspect="1"/>
          </p:cNvSpPr>
          <p:nvPr>
            <p:ph type="pic" sz="quarter" idx="14" hasCustomPrompt="1"/>
          </p:nvPr>
        </p:nvSpPr>
        <p:spPr>
          <a:xfrm>
            <a:off x="685800" y="1447800"/>
            <a:ext cx="11133221" cy="6262434"/>
          </a:xfrm>
          <a:noFill/>
          <a:ln>
            <a:noFill/>
          </a:ln>
        </p:spPr>
        <p:txBody>
          <a:bodyPr/>
          <a:lstStyle>
            <a:lvl1pPr marL="0" indent="0" algn="ctr">
              <a:lnSpc>
                <a:spcPts val="2000"/>
              </a:lnSpc>
              <a:buFontTx/>
              <a:buNone/>
              <a:defRPr sz="1800" baseline="0"/>
            </a:lvl1pPr>
          </a:lstStyle>
          <a:p>
            <a:r>
              <a:rPr lang="en-US" dirty="0"/>
              <a:t>This is a placeholder for a photo. Click on the icon below to add a photo. </a:t>
            </a:r>
            <a:br>
              <a:rPr lang="en-US" dirty="0"/>
            </a:br>
            <a:r>
              <a:rPr lang="en-US" dirty="0"/>
              <a:t>Photos should be 16:9 aspect ratio. Use 1920 x 1080 pixels. </a:t>
            </a:r>
            <a:br>
              <a:rPr lang="en-US" dirty="0"/>
            </a:br>
            <a:r>
              <a:rPr lang="en-US" dirty="0"/>
              <a:t>Find appropriately sized photos in the Image Library in the Brand Toolkit on Excelsior Central. </a:t>
            </a:r>
            <a:br>
              <a:rPr lang="en-US" dirty="0"/>
            </a:br>
            <a:r>
              <a:rPr lang="en-US" dirty="0"/>
              <a:t>Email editdesign@excelsior.edu for assistance.</a:t>
            </a:r>
          </a:p>
        </p:txBody>
      </p:sp>
      <p:sp>
        <p:nvSpPr>
          <p:cNvPr id="27" name="Text Placeholder 8"/>
          <p:cNvSpPr>
            <a:spLocks noGrp="1"/>
          </p:cNvSpPr>
          <p:nvPr>
            <p:ph type="body" sz="quarter" idx="21" hasCustomPrompt="1"/>
          </p:nvPr>
        </p:nvSpPr>
        <p:spPr>
          <a:xfrm>
            <a:off x="11963400" y="6477000"/>
            <a:ext cx="19812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photo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1963400" y="1447800"/>
            <a:ext cx="1981200" cy="48006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photo caption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664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 Large Message or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18"/>
          <p:cNvSpPr>
            <a:spLocks noGrp="1"/>
          </p:cNvSpPr>
          <p:nvPr>
            <p:ph sz="quarter" idx="14"/>
          </p:nvPr>
        </p:nvSpPr>
        <p:spPr>
          <a:xfrm>
            <a:off x="2286000" y="1280160"/>
            <a:ext cx="10058400" cy="6187441"/>
          </a:xfrm>
        </p:spPr>
        <p:txBody>
          <a:bodyPr anchor="ctr" anchorCtr="0"/>
          <a:lstStyle>
            <a:lvl1pPr marL="0" indent="0" algn="ctr">
              <a:lnSpc>
                <a:spcPts val="4800"/>
              </a:lnSpc>
              <a:spcBef>
                <a:spcPts val="1500"/>
              </a:spcBef>
              <a:spcAft>
                <a:spcPts val="1000"/>
              </a:spcAft>
              <a:buFontTx/>
              <a:buNone/>
              <a:defRPr sz="4400" b="0" spc="0">
                <a:solidFill>
                  <a:schemeClr val="tx2"/>
                </a:solidFill>
              </a:defRPr>
            </a:lvl1pPr>
            <a:lvl2pPr marL="0" indent="0" algn="ctr">
              <a:lnSpc>
                <a:spcPts val="4800"/>
              </a:lnSpc>
              <a:spcBef>
                <a:spcPts val="1000"/>
              </a:spcBef>
              <a:spcAft>
                <a:spcPts val="1000"/>
              </a:spcAft>
              <a:buFontTx/>
              <a:buNone/>
              <a:defRPr sz="4400" spc="0">
                <a:solidFill>
                  <a:schemeClr val="tx2"/>
                </a:solidFill>
              </a:defRPr>
            </a:lvl2pPr>
            <a:lvl3pPr marL="0" indent="0" algn="ctr">
              <a:lnSpc>
                <a:spcPts val="4800"/>
              </a:lnSpc>
              <a:spcBef>
                <a:spcPts val="1000"/>
              </a:spcBef>
              <a:spcAft>
                <a:spcPts val="1000"/>
              </a:spcAft>
              <a:buFontTx/>
              <a:buNone/>
              <a:defRPr sz="4400" spc="0">
                <a:solidFill>
                  <a:schemeClr val="tx2"/>
                </a:solidFill>
              </a:defRPr>
            </a:lvl3pPr>
            <a:lvl4pPr marL="0" indent="0" algn="ctr">
              <a:lnSpc>
                <a:spcPts val="4800"/>
              </a:lnSpc>
              <a:spcBef>
                <a:spcPts val="1000"/>
              </a:spcBef>
              <a:spcAft>
                <a:spcPts val="1000"/>
              </a:spcAft>
              <a:buFontTx/>
              <a:buNone/>
              <a:defRPr sz="4400" spc="0">
                <a:solidFill>
                  <a:schemeClr val="tx2"/>
                </a:solidFill>
              </a:defRPr>
            </a:lvl4pPr>
            <a:lvl5pPr marL="0" indent="0" algn="ctr">
              <a:lnSpc>
                <a:spcPts val="4800"/>
              </a:lnSpc>
              <a:spcBef>
                <a:spcPts val="1000"/>
              </a:spcBef>
              <a:spcAft>
                <a:spcPts val="1000"/>
              </a:spcAft>
              <a:buFontTx/>
              <a:buNone/>
              <a:defRPr sz="44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5"/>
          </p:nvPr>
        </p:nvSpPr>
        <p:spPr/>
        <p:txBody>
          <a:bodyPr/>
          <a:lstStyle/>
          <a:p>
            <a:pPr>
              <a:defRPr/>
            </a:pPr>
            <a:fld id="{EFCD5F4C-E819-43B2-919E-EFE1BFA4157D}" type="datetime1">
              <a:rPr lang="en-US" smtClean="0"/>
              <a:t>12/21/2020</a:t>
            </a:fld>
            <a:endParaRPr lang="en-US" dirty="0"/>
          </a:p>
        </p:txBody>
      </p:sp>
      <p:sp>
        <p:nvSpPr>
          <p:cNvPr id="4" name="Footer Placeholder 3"/>
          <p:cNvSpPr>
            <a:spLocks noGrp="1"/>
          </p:cNvSpPr>
          <p:nvPr>
            <p:ph type="ftr" sz="quarter" idx="16"/>
          </p:nvPr>
        </p:nvSpPr>
        <p:spPr/>
        <p:txBody>
          <a:bodyPr/>
          <a:lstStyle/>
          <a:p>
            <a:pPr>
              <a:defRPr/>
            </a:pPr>
            <a:r>
              <a:rPr lang="en-US" dirty="0"/>
              <a:t>EXCELSIOR College</a:t>
            </a:r>
          </a:p>
        </p:txBody>
      </p:sp>
      <p:sp>
        <p:nvSpPr>
          <p:cNvPr id="5" name="Slide Number Placeholder 4"/>
          <p:cNvSpPr>
            <a:spLocks noGrp="1"/>
          </p:cNvSpPr>
          <p:nvPr>
            <p:ph type="sldNum" sz="quarter" idx="17"/>
          </p:nvPr>
        </p:nvSpPr>
        <p:spPr/>
        <p:txBody>
          <a:bodyPr/>
          <a:lstStyle/>
          <a:p>
            <a:pPr>
              <a:defRPr/>
            </a:pPr>
            <a:fld id="{0D82165E-A276-4D8B-B313-63EA707E5138}" type="slidenum">
              <a:rPr lang="en-US" smtClean="0"/>
              <a:pPr>
                <a:defRPr/>
              </a:pPr>
              <a:t>‹#›</a:t>
            </a:fld>
            <a:endParaRPr lang="en-US" dirty="0"/>
          </a:p>
        </p:txBody>
      </p:sp>
      <p:sp>
        <p:nvSpPr>
          <p:cNvPr id="6" name="Title 5"/>
          <p:cNvSpPr>
            <a:spLocks noGrp="1"/>
          </p:cNvSpPr>
          <p:nvPr>
            <p:ph type="title"/>
          </p:nvPr>
        </p:nvSpPr>
        <p:spPr>
          <a:xfrm>
            <a:off x="2286000" y="457200"/>
            <a:ext cx="10058400" cy="822960"/>
          </a:xfrm>
        </p:spPr>
        <p:txBody>
          <a:bodyPr>
            <a:normAutofit/>
          </a:bodyPr>
          <a:lstStyle>
            <a:lvl1pPr>
              <a:lnSpc>
                <a:spcPts val="2800"/>
              </a:lnSpc>
              <a:defRPr sz="2400">
                <a:solidFill>
                  <a:schemeClr val="tx1">
                    <a:lumMod val="50000"/>
                    <a:lumOff val="50000"/>
                  </a:schemeClr>
                </a:solidFill>
              </a:defRPr>
            </a:lvl1pPr>
          </a:lstStyle>
          <a:p>
            <a:r>
              <a:rPr lang="en-US"/>
              <a:t>Click to edit Master title style</a:t>
            </a:r>
            <a:endParaRPr lang="en-US" dirty="0"/>
          </a:p>
        </p:txBody>
      </p:sp>
      <p:cxnSp>
        <p:nvCxnSpPr>
          <p:cNvPr id="7" name="Straight Connector 6"/>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8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 Large Message or Quot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12/21/2020</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rgbClr val="00B5E2"/>
                </a:solidFill>
              </a:defRPr>
            </a:lvl1pPr>
          </a:lstStyle>
          <a:p>
            <a:r>
              <a:rPr lang="en-US"/>
              <a:t>Click to edit Master title style</a:t>
            </a:r>
            <a:endParaRPr lang="en-US" dirty="0"/>
          </a:p>
        </p:txBody>
      </p:sp>
      <p:cxnSp>
        <p:nvCxnSpPr>
          <p:cNvPr id="11" name="Straight Connector 10"/>
          <p:cNvCxnSpPr/>
          <p:nvPr userDrawn="1"/>
        </p:nvCxnSpPr>
        <p:spPr>
          <a:xfrm>
            <a:off x="2286000" y="1280160"/>
            <a:ext cx="10058400" cy="0"/>
          </a:xfrm>
          <a:prstGeom prst="line">
            <a:avLst/>
          </a:prstGeom>
          <a:ln>
            <a:solidFill>
              <a:srgbClr val="00B5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52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 - Large Message or Quot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12/21/2020</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chemeClr val="bg1"/>
                </a:solidFill>
              </a:defRPr>
            </a:lvl1pPr>
          </a:lstStyle>
          <a:p>
            <a:r>
              <a:rPr lang="en-US"/>
              <a:t>Click to edit Master title style</a:t>
            </a:r>
            <a:endParaRPr lang="en-US" dirty="0"/>
          </a:p>
        </p:txBody>
      </p:sp>
      <p:cxnSp>
        <p:nvCxnSpPr>
          <p:cNvPr id="10" name="Straight Connector 9"/>
          <p:cNvCxnSpPr/>
          <p:nvPr userDrawn="1"/>
        </p:nvCxnSpPr>
        <p:spPr>
          <a:xfrm>
            <a:off x="2286000" y="1280160"/>
            <a:ext cx="10058400" cy="0"/>
          </a:xfrm>
          <a:prstGeom prst="line">
            <a:avLst/>
          </a:prstGeom>
          <a:ln>
            <a:solidFill>
              <a:srgbClr val="BC37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39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 - Large Message or Quot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lvl1pPr>
              <a:defRPr>
                <a:solidFill>
                  <a:schemeClr val="bg1"/>
                </a:solidFill>
              </a:defRPr>
            </a:lvl1pPr>
          </a:lstStyle>
          <a:p>
            <a:pPr>
              <a:defRPr/>
            </a:pPr>
            <a:fld id="{9DA95A4C-DDDF-4ACC-8695-E915011F08E8}" type="datetime1">
              <a:rPr lang="en-US" smtClean="0"/>
              <a:pPr>
                <a:defRPr/>
              </a:pPr>
              <a:t>12/21/2020</a:t>
            </a:fld>
            <a:endParaRPr lang="en-US" dirty="0"/>
          </a:p>
        </p:txBody>
      </p:sp>
      <p:sp>
        <p:nvSpPr>
          <p:cNvPr id="8" name="Footer Placeholder 7"/>
          <p:cNvSpPr>
            <a:spLocks noGrp="1"/>
          </p:cNvSpPr>
          <p:nvPr>
            <p:ph type="ftr" sz="quarter" idx="12"/>
          </p:nvPr>
        </p:nvSpPr>
        <p:spPr/>
        <p:txBody>
          <a:bodyPr/>
          <a:lstStyle>
            <a:lvl1pPr>
              <a:defRPr>
                <a:solidFill>
                  <a:schemeClr val="bg1"/>
                </a:solidFill>
              </a:defRPr>
            </a:lvl1pPr>
          </a:lstStyle>
          <a:p>
            <a:pPr>
              <a:defRPr/>
            </a:pPr>
            <a:r>
              <a:rPr lang="en-US" dirty="0"/>
              <a:t>EXCELSIOR College</a:t>
            </a:r>
          </a:p>
        </p:txBody>
      </p:sp>
      <p:sp>
        <p:nvSpPr>
          <p:cNvPr id="9" name="Slide Number Placeholder 8"/>
          <p:cNvSpPr>
            <a:spLocks noGrp="1"/>
          </p:cNvSpPr>
          <p:nvPr>
            <p:ph type="sldNum" sz="quarter" idx="13"/>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19" name="Content Placeholder 18"/>
          <p:cNvSpPr>
            <a:spLocks noGrp="1"/>
          </p:cNvSpPr>
          <p:nvPr>
            <p:ph sz="quarter" idx="14"/>
          </p:nvPr>
        </p:nvSpPr>
        <p:spPr>
          <a:xfrm>
            <a:off x="2286000" y="1280160"/>
            <a:ext cx="10058400" cy="6187440"/>
          </a:xfrm>
        </p:spPr>
        <p:txBody>
          <a:bodyPr anchor="ctr" anchorCtr="0"/>
          <a:lstStyle>
            <a:lvl1pPr marL="0" indent="0" algn="ctr">
              <a:lnSpc>
                <a:spcPts val="4800"/>
              </a:lnSpc>
              <a:spcBef>
                <a:spcPts val="1500"/>
              </a:spcBef>
              <a:spcAft>
                <a:spcPts val="1000"/>
              </a:spcAft>
              <a:buFontTx/>
              <a:buNone/>
              <a:defRPr sz="4400" spc="0">
                <a:solidFill>
                  <a:schemeClr val="bg1"/>
                </a:solidFill>
              </a:defRPr>
            </a:lvl1pPr>
            <a:lvl2pPr marL="0" indent="0" algn="ctr">
              <a:lnSpc>
                <a:spcPts val="4800"/>
              </a:lnSpc>
              <a:spcBef>
                <a:spcPts val="1000"/>
              </a:spcBef>
              <a:spcAft>
                <a:spcPts val="1000"/>
              </a:spcAft>
              <a:buFontTx/>
              <a:buNone/>
              <a:defRPr sz="4400" spc="0">
                <a:solidFill>
                  <a:schemeClr val="bg1"/>
                </a:solidFill>
              </a:defRPr>
            </a:lvl2pPr>
            <a:lvl3pPr marL="0" indent="0" algn="ctr">
              <a:lnSpc>
                <a:spcPts val="4800"/>
              </a:lnSpc>
              <a:spcBef>
                <a:spcPts val="1000"/>
              </a:spcBef>
              <a:spcAft>
                <a:spcPts val="1000"/>
              </a:spcAft>
              <a:buFontTx/>
              <a:buNone/>
              <a:defRPr sz="4400" spc="0">
                <a:solidFill>
                  <a:schemeClr val="bg1"/>
                </a:solidFill>
              </a:defRPr>
            </a:lvl3pPr>
            <a:lvl4pPr marL="0" indent="0" algn="ctr">
              <a:lnSpc>
                <a:spcPts val="4800"/>
              </a:lnSpc>
              <a:spcBef>
                <a:spcPts val="1000"/>
              </a:spcBef>
              <a:spcAft>
                <a:spcPts val="1000"/>
              </a:spcAft>
              <a:buFontTx/>
              <a:buNone/>
              <a:defRPr sz="4400" spc="0">
                <a:solidFill>
                  <a:schemeClr val="bg1"/>
                </a:solidFill>
              </a:defRPr>
            </a:lvl4pPr>
            <a:lvl5pPr marL="0" indent="0" algn="ctr">
              <a:lnSpc>
                <a:spcPts val="4800"/>
              </a:lnSpc>
              <a:spcBef>
                <a:spcPts val="1000"/>
              </a:spcBef>
              <a:spcAft>
                <a:spcPts val="1000"/>
              </a:spcAft>
              <a:buFontTx/>
              <a:buNone/>
              <a:defRPr sz="4400" spc="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0" y="457200"/>
            <a:ext cx="10058400" cy="822960"/>
          </a:xfrm>
        </p:spPr>
        <p:txBody>
          <a:bodyPr>
            <a:normAutofit/>
          </a:bodyPr>
          <a:lstStyle>
            <a:lvl1pPr>
              <a:lnSpc>
                <a:spcPts val="2800"/>
              </a:lnSpc>
              <a:defRPr sz="2400">
                <a:solidFill>
                  <a:srgbClr val="6BB648"/>
                </a:solidFill>
              </a:defRPr>
            </a:lvl1pPr>
          </a:lstStyle>
          <a:p>
            <a:r>
              <a:rPr lang="en-US"/>
              <a:t>Click to edit Master title style</a:t>
            </a:r>
            <a:endParaRPr lang="en-US" dirty="0"/>
          </a:p>
        </p:txBody>
      </p:sp>
      <p:cxnSp>
        <p:nvCxnSpPr>
          <p:cNvPr id="10" name="Straight Connector 9"/>
          <p:cNvCxnSpPr/>
          <p:nvPr userDrawn="1"/>
        </p:nvCxnSpPr>
        <p:spPr>
          <a:xfrm>
            <a:off x="2286000" y="1280160"/>
            <a:ext cx="10058400" cy="0"/>
          </a:xfrm>
          <a:prstGeom prst="line">
            <a:avLst/>
          </a:prstGeom>
          <a:ln>
            <a:solidFill>
              <a:srgbClr val="6BB6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5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8288A"/>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3047999"/>
            <a:ext cx="5486400" cy="4419600"/>
          </a:xfrm>
        </p:spPr>
        <p:txBody>
          <a:bodyPr/>
          <a:lstStyle>
            <a:lvl1pPr marL="0" indent="0">
              <a:lnSpc>
                <a:spcPts val="3200"/>
              </a:lnSpc>
              <a:spcBef>
                <a:spcPts val="800"/>
              </a:spcBef>
              <a:buFontTx/>
              <a:buNone/>
              <a:defRPr sz="2800"/>
            </a:lvl1pPr>
            <a:lvl2pPr marL="27432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9" name="Content Placeholder 2"/>
          <p:cNvSpPr>
            <a:spLocks noGrp="1"/>
          </p:cNvSpPr>
          <p:nvPr>
            <p:ph sz="half" idx="13"/>
          </p:nvPr>
        </p:nvSpPr>
        <p:spPr>
          <a:xfrm>
            <a:off x="7772400" y="3048000"/>
            <a:ext cx="5486400" cy="4419600"/>
          </a:xfrm>
        </p:spPr>
        <p:txBody>
          <a:bodyPr/>
          <a:lstStyle>
            <a:lvl1pPr marL="0" indent="0">
              <a:lnSpc>
                <a:spcPts val="3200"/>
              </a:lnSpc>
              <a:spcBef>
                <a:spcPts val="800"/>
              </a:spcBef>
              <a:buFontTx/>
              <a:buNone/>
              <a:defRPr sz="2800"/>
            </a:lvl1pPr>
            <a:lvl2pPr marL="274320">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4"/>
          </p:nvPr>
        </p:nvSpPr>
        <p:spPr>
          <a:xfrm>
            <a:off x="1369423" y="2288176"/>
            <a:ext cx="5488577" cy="601163"/>
          </a:xfrm>
          <a:pattFill prst="wdUpDiag">
            <a:fgClr>
              <a:schemeClr val="tx2"/>
            </a:fgClr>
            <a:bgClr>
              <a:srgbClr val="88288A"/>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12" name="Text Placeholder 2"/>
          <p:cNvSpPr>
            <a:spLocks noGrp="1"/>
          </p:cNvSpPr>
          <p:nvPr>
            <p:ph type="body" idx="15"/>
          </p:nvPr>
        </p:nvSpPr>
        <p:spPr>
          <a:xfrm>
            <a:off x="7770223" y="2292666"/>
            <a:ext cx="5488577" cy="601163"/>
          </a:xfrm>
          <a:pattFill prst="wdUpDiag">
            <a:fgClr>
              <a:schemeClr val="tx2"/>
            </a:fgClr>
            <a:bgClr>
              <a:srgbClr val="88288A"/>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Tree>
    <p:extLst>
      <p:ext uri="{BB962C8B-B14F-4D97-AF65-F5344CB8AC3E}">
        <p14:creationId xmlns:p14="http://schemas.microsoft.com/office/powerpoint/2010/main" val="303733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le Op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1600200"/>
            <a:ext cx="14630400" cy="3997686"/>
          </a:xfrm>
          <a:noFill/>
        </p:spPr>
        <p:txBody>
          <a:bodyPr lIns="914400" tIns="137160" rIns="914400" bIns="137160">
            <a:normAutofit/>
          </a:bodyPr>
          <a:lstStyle>
            <a:lvl1pPr algn="ctr">
              <a:lnSpc>
                <a:spcPts val="10200"/>
              </a:lnSpc>
              <a:defRPr sz="10000">
                <a:solidFill>
                  <a:schemeClr val="accent1"/>
                </a:solidFill>
                <a:effectLst/>
              </a:defRPr>
            </a:lvl1pPr>
          </a:lstStyle>
          <a:p>
            <a:r>
              <a:rPr lang="en-US" dirty="0"/>
              <a:t>Click to edit title</a:t>
            </a:r>
          </a:p>
        </p:txBody>
      </p:sp>
      <p:sp>
        <p:nvSpPr>
          <p:cNvPr id="18436" name="Rectangle 4"/>
          <p:cNvSpPr>
            <a:spLocks noGrp="1" noChangeArrowheads="1"/>
          </p:cNvSpPr>
          <p:nvPr>
            <p:ph type="subTitle" idx="1"/>
          </p:nvPr>
        </p:nvSpPr>
        <p:spPr>
          <a:xfrm>
            <a:off x="3352800" y="5597886"/>
            <a:ext cx="7924800" cy="879156"/>
          </a:xfrm>
        </p:spPr>
        <p:txBody>
          <a:bodyPr>
            <a:normAutofit/>
          </a:bodyPr>
          <a:lstStyle>
            <a:lvl1pPr marL="0" indent="0" algn="ctr">
              <a:lnSpc>
                <a:spcPts val="2600"/>
              </a:lnSpc>
              <a:buFont typeface="Wingdings" pitchFamily="2" charset="2"/>
              <a:buNone/>
              <a:defRPr sz="2400">
                <a:solidFill>
                  <a:schemeClr val="bg2">
                    <a:lumMod val="50000"/>
                  </a:schemeClr>
                </a:solidFill>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12/21/2020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
        <p:nvSpPr>
          <p:cNvPr id="9" name="Picture Placeholder 3"/>
          <p:cNvSpPr>
            <a:spLocks noGrp="1" noChangeAspect="1"/>
          </p:cNvSpPr>
          <p:nvPr>
            <p:ph type="pic" sz="quarter" idx="11"/>
          </p:nvPr>
        </p:nvSpPr>
        <p:spPr>
          <a:xfrm>
            <a:off x="10896600" y="6901830"/>
            <a:ext cx="3557027" cy="102297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Tree>
    <p:extLst>
      <p:ext uri="{BB962C8B-B14F-4D97-AF65-F5344CB8AC3E}">
        <p14:creationId xmlns:p14="http://schemas.microsoft.com/office/powerpoint/2010/main" val="13740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 - Compariso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8288A"/>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3047999"/>
            <a:ext cx="5486400" cy="4419600"/>
          </a:xfrm>
        </p:spPr>
        <p:txBody>
          <a:bodyPr/>
          <a:lstStyle>
            <a:lvl1pPr marL="0" indent="0">
              <a:lnSpc>
                <a:spcPts val="3200"/>
              </a:lnSpc>
              <a:spcBef>
                <a:spcPts val="800"/>
              </a:spcBef>
              <a:buFontTx/>
              <a:buNone/>
              <a:defRPr sz="2800"/>
            </a:lvl1pPr>
            <a:lvl2pPr marL="27432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9" name="Content Placeholder 2"/>
          <p:cNvSpPr>
            <a:spLocks noGrp="1"/>
          </p:cNvSpPr>
          <p:nvPr>
            <p:ph sz="half" idx="13"/>
          </p:nvPr>
        </p:nvSpPr>
        <p:spPr>
          <a:xfrm>
            <a:off x="7772400" y="3048000"/>
            <a:ext cx="5486400" cy="4419600"/>
          </a:xfrm>
        </p:spPr>
        <p:txBody>
          <a:bodyPr/>
          <a:lstStyle>
            <a:lvl1pPr marL="0" indent="0">
              <a:lnSpc>
                <a:spcPts val="3200"/>
              </a:lnSpc>
              <a:spcBef>
                <a:spcPts val="800"/>
              </a:spcBef>
              <a:buFontTx/>
              <a:buNone/>
              <a:defRPr sz="2800"/>
            </a:lvl1pPr>
            <a:lvl2pPr marL="274320">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idx="14"/>
          </p:nvPr>
        </p:nvSpPr>
        <p:spPr>
          <a:xfrm>
            <a:off x="1369423" y="2288176"/>
            <a:ext cx="5488577" cy="601163"/>
          </a:xfrm>
          <a:pattFill prst="wdUpDiag">
            <a:fgClr>
              <a:srgbClr val="00719E"/>
            </a:fgClr>
            <a:bgClr>
              <a:schemeClr val="accent1"/>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12" name="Text Placeholder 2"/>
          <p:cNvSpPr>
            <a:spLocks noGrp="1"/>
          </p:cNvSpPr>
          <p:nvPr>
            <p:ph type="body" idx="15"/>
          </p:nvPr>
        </p:nvSpPr>
        <p:spPr>
          <a:xfrm>
            <a:off x="7770223" y="2292666"/>
            <a:ext cx="5488577" cy="601163"/>
          </a:xfrm>
          <a:pattFill prst="wdUpDiag">
            <a:fgClr>
              <a:srgbClr val="00719E"/>
            </a:fgClr>
            <a:bgClr>
              <a:schemeClr val="accent1"/>
            </a:bgClr>
          </a:pattFill>
        </p:spPr>
        <p:txBody>
          <a:bodyPr anchor="b"/>
          <a:lstStyle>
            <a:lvl1pPr marL="0" indent="0">
              <a:buNone/>
              <a:defRPr sz="2880" b="1" cap="none" spc="0" baseline="0">
                <a:solidFill>
                  <a:schemeClr val="bg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Tree>
    <p:extLst>
      <p:ext uri="{BB962C8B-B14F-4D97-AF65-F5344CB8AC3E}">
        <p14:creationId xmlns:p14="http://schemas.microsoft.com/office/powerpoint/2010/main" val="37706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 - Block Title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BC37BF"/>
            </a:fgClr>
            <a:bgClr>
              <a:schemeClr val="tx2"/>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lvl1pPr>
            <a:lvl2pPr marL="36576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Tree>
    <p:extLst>
      <p:ext uri="{BB962C8B-B14F-4D97-AF65-F5344CB8AC3E}">
        <p14:creationId xmlns:p14="http://schemas.microsoft.com/office/powerpoint/2010/main" val="293480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 - Block Titl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00719E"/>
            </a:fgClr>
            <a:bgClr>
              <a:schemeClr val="accent1"/>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lvl1pPr>
            <a:lvl2pPr marL="365760">
              <a:spcBef>
                <a:spcPts val="400"/>
              </a:spcBef>
              <a:defRPr sz="2800"/>
            </a:lvl2pPr>
            <a:lvl3pPr marL="457200">
              <a:defRPr sz="2400"/>
            </a:lvl3pPr>
            <a:lvl4pPr marL="640080">
              <a:defRPr sz="2160"/>
            </a:lvl4pPr>
            <a:lvl5pPr marL="64008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Tree>
    <p:extLst>
      <p:ext uri="{BB962C8B-B14F-4D97-AF65-F5344CB8AC3E}">
        <p14:creationId xmlns:p14="http://schemas.microsoft.com/office/powerpoint/2010/main" val="422850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 - Block Title Dark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5334000" cy="5334000"/>
          </a:xfrm>
          <a:pattFill prst="wdUpDiag">
            <a:fgClr>
              <a:srgbClr val="BC37BF"/>
            </a:fgClr>
            <a:bgClr>
              <a:schemeClr val="tx2"/>
            </a:bgClr>
          </a:pattFill>
          <a:ln>
            <a:noFill/>
          </a:ln>
        </p:spPr>
        <p:txBody>
          <a:bodyPr lIns="182880" tIns="91440" rIns="182880" bIns="9144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0" y="1371601"/>
            <a:ext cx="6400800" cy="5334000"/>
          </a:xfrm>
          <a:noFill/>
        </p:spPr>
        <p:txBody>
          <a:bodyPr lIns="137160" tIns="137160" rIns="137160" bIns="137160" anchor="ctr" anchorCtr="0"/>
          <a:lstStyle>
            <a:lvl1pPr marL="182880" indent="-274320">
              <a:lnSpc>
                <a:spcPts val="3200"/>
              </a:lnSpc>
              <a:spcBef>
                <a:spcPts val="800"/>
              </a:spcBef>
              <a:buFont typeface="Arial" panose="020B0604020202020204" pitchFamily="34" charset="0"/>
              <a:buChar char="•"/>
              <a:defRPr sz="3000">
                <a:solidFill>
                  <a:schemeClr val="bg1"/>
                </a:solidFill>
              </a:defRPr>
            </a:lvl1pPr>
            <a:lvl2pPr marL="365760">
              <a:spcBef>
                <a:spcPts val="400"/>
              </a:spcBef>
              <a:defRPr sz="2800">
                <a:solidFill>
                  <a:schemeClr val="bg1"/>
                </a:solidFill>
              </a:defRPr>
            </a:lvl2pPr>
            <a:lvl3pPr marL="457200">
              <a:defRPr sz="2400">
                <a:solidFill>
                  <a:schemeClr val="bg1"/>
                </a:solidFill>
              </a:defRPr>
            </a:lvl3pPr>
            <a:lvl4pPr marL="640080">
              <a:defRPr sz="2160">
                <a:solidFill>
                  <a:schemeClr val="bg1"/>
                </a:solidFill>
              </a:defRPr>
            </a:lvl4pPr>
            <a:lvl5pPr marL="640080">
              <a:defRPr sz="2160">
                <a:solidFill>
                  <a:schemeClr val="bg1"/>
                </a:solidFill>
              </a:defRPr>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solidFill>
                  <a:schemeClr val="bg1"/>
                </a:solidFill>
              </a:defRPr>
            </a:lvl1pPr>
          </a:lstStyle>
          <a:p>
            <a:pPr>
              <a:defRPr/>
            </a:pPr>
            <a:fld id="{E3F236F9-F041-4E00-9797-E37608F2C4F6}" type="datetime1">
              <a:rPr lang="en-US" smtClean="0"/>
              <a:pPr>
                <a:defRPr/>
              </a:pPr>
              <a:t>12/21/2020</a:t>
            </a:fld>
            <a:endParaRPr lang="en-US" dirty="0"/>
          </a:p>
        </p:txBody>
      </p:sp>
      <p:sp>
        <p:nvSpPr>
          <p:cNvPr id="6" name="Rectangle 5"/>
          <p:cNvSpPr>
            <a:spLocks noGrp="1" noChangeArrowheads="1"/>
          </p:cNvSpPr>
          <p:nvPr>
            <p:ph type="ftr" sz="quarter" idx="11"/>
          </p:nvPr>
        </p:nvSpPr>
        <p:spPr>
          <a:ln/>
        </p:spPr>
        <p:txBody>
          <a:bodyPr/>
          <a:lstStyle>
            <a:lvl1pPr>
              <a:defRPr>
                <a:solidFill>
                  <a:schemeClr val="bg1"/>
                </a:solidFill>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solidFill>
                  <a:schemeClr val="bg1"/>
                </a:solidFill>
              </a:defRPr>
            </a:lvl1pPr>
          </a:lstStyle>
          <a:p>
            <a:pPr>
              <a:defRPr/>
            </a:pPr>
            <a:fld id="{3A96B3B7-840E-427F-B8B8-010B7F929619}" type="slidenum">
              <a:rPr lang="en-US" smtClean="0"/>
              <a:pPr>
                <a:defRPr/>
              </a:pPr>
              <a:t>‹#›</a:t>
            </a:fld>
            <a:endParaRPr lang="en-US" dirty="0"/>
          </a:p>
        </p:txBody>
      </p:sp>
    </p:spTree>
    <p:extLst>
      <p:ext uri="{BB962C8B-B14F-4D97-AF65-F5344CB8AC3E}">
        <p14:creationId xmlns:p14="http://schemas.microsoft.com/office/powerpoint/2010/main" val="9964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 - Larg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7" name="Text Placeholder 8"/>
          <p:cNvSpPr>
            <a:spLocks noGrp="1"/>
          </p:cNvSpPr>
          <p:nvPr>
            <p:ph type="body" sz="quarter" idx="21" hasCustomPrompt="1"/>
          </p:nvPr>
        </p:nvSpPr>
        <p:spPr>
          <a:xfrm>
            <a:off x="12496800" y="5833108"/>
            <a:ext cx="17526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source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2496800" y="1752600"/>
            <a:ext cx="1752600" cy="39624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Chart Caption</a:t>
            </a:r>
          </a:p>
          <a:p>
            <a:pPr lvl="1"/>
            <a:r>
              <a:rPr lang="en-US" dirty="0"/>
              <a:t>Second level</a:t>
            </a:r>
          </a:p>
          <a:p>
            <a:pPr lvl="2"/>
            <a:r>
              <a:rPr lang="en-US" dirty="0"/>
              <a:t>Third level</a:t>
            </a:r>
          </a:p>
          <a:p>
            <a:pPr lvl="3"/>
            <a:r>
              <a:rPr lang="en-US" dirty="0"/>
              <a:t>Fourth level</a:t>
            </a:r>
          </a:p>
          <a:p>
            <a:pPr lvl="4"/>
            <a:r>
              <a:rPr lang="en-US" dirty="0" err="1"/>
              <a:t>Fith</a:t>
            </a:r>
            <a:r>
              <a:rPr lang="en-US" dirty="0"/>
              <a:t> level</a:t>
            </a:r>
          </a:p>
        </p:txBody>
      </p:sp>
      <p:sp>
        <p:nvSpPr>
          <p:cNvPr id="8" name="Chart Placeholder 7"/>
          <p:cNvSpPr>
            <a:spLocks noGrp="1"/>
          </p:cNvSpPr>
          <p:nvPr>
            <p:ph type="chart" sz="quarter" idx="22" hasCustomPrompt="1"/>
          </p:nvPr>
        </p:nvSpPr>
        <p:spPr>
          <a:xfrm>
            <a:off x="2286000" y="1752600"/>
            <a:ext cx="10058400" cy="6019800"/>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0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 - Two Char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8" name="Chart Placeholder 7"/>
          <p:cNvSpPr>
            <a:spLocks noGrp="1"/>
          </p:cNvSpPr>
          <p:nvPr>
            <p:ph type="chart" sz="quarter" idx="22" hasCustomPrompt="1"/>
          </p:nvPr>
        </p:nvSpPr>
        <p:spPr>
          <a:xfrm>
            <a:off x="685800" y="1634489"/>
            <a:ext cx="5943600" cy="5333999"/>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Chart Placeholder 7"/>
          <p:cNvSpPr>
            <a:spLocks noGrp="1"/>
          </p:cNvSpPr>
          <p:nvPr>
            <p:ph type="chart" sz="quarter" idx="24" hasCustomPrompt="1"/>
          </p:nvPr>
        </p:nvSpPr>
        <p:spPr>
          <a:xfrm>
            <a:off x="8001000" y="1634489"/>
            <a:ext cx="5943600" cy="5333999"/>
          </a:xfrm>
        </p:spPr>
        <p:txBody>
          <a:bodyPr/>
          <a:lstStyle>
            <a:lvl1pPr marL="0" indent="0" algn="ctr">
              <a:lnSpc>
                <a:spcPts val="3500"/>
              </a:lnSpc>
              <a:buFontTx/>
              <a:buNone/>
              <a:defRPr sz="2400" baseline="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add a chart with a white background.</a:t>
            </a:r>
            <a:br>
              <a:rPr lang="en-US" dirty="0"/>
            </a:br>
            <a:r>
              <a:rPr lang="en-US" dirty="0"/>
              <a:t>You may turn the chart title off by clicking on the + icon in the top right corner of the chart, and use the slide title. </a:t>
            </a:r>
          </a:p>
        </p:txBody>
      </p:sp>
    </p:spTree>
    <p:extLst>
      <p:ext uri="{BB962C8B-B14F-4D97-AF65-F5344CB8AC3E}">
        <p14:creationId xmlns:p14="http://schemas.microsoft.com/office/powerpoint/2010/main" val="251691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 - Video or 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10058400" cy="786063"/>
          </a:xfrm>
        </p:spPr>
        <p:txBody>
          <a:bodyPr>
            <a:normAutofit/>
          </a:bodyPr>
          <a:lstStyle>
            <a:lvl1pPr>
              <a:lnSpc>
                <a:spcPts val="3200"/>
              </a:lnSpc>
              <a:defRPr sz="3000"/>
            </a:lvl1p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sp>
        <p:nvSpPr>
          <p:cNvPr id="27" name="Text Placeholder 8"/>
          <p:cNvSpPr>
            <a:spLocks noGrp="1"/>
          </p:cNvSpPr>
          <p:nvPr>
            <p:ph type="body" sz="quarter" idx="21" hasCustomPrompt="1"/>
          </p:nvPr>
        </p:nvSpPr>
        <p:spPr>
          <a:xfrm>
            <a:off x="12877800" y="5748375"/>
            <a:ext cx="1371600" cy="990600"/>
          </a:xfrm>
        </p:spPr>
        <p:txBody>
          <a:bodyPr lIns="0"/>
          <a:lstStyle>
            <a:lvl1pPr marL="0" indent="0">
              <a:lnSpc>
                <a:spcPts val="1200"/>
              </a:lnSpc>
              <a:spcAft>
                <a:spcPts val="0"/>
              </a:spcAft>
              <a:buFontTx/>
              <a:buNone/>
              <a:defRPr sz="1000" baseline="0"/>
            </a:lvl1pPr>
            <a:lvl2pPr marL="0" indent="0">
              <a:lnSpc>
                <a:spcPts val="1200"/>
              </a:lnSpc>
              <a:spcBef>
                <a:spcPts val="0"/>
              </a:spcBef>
              <a:spcAft>
                <a:spcPts val="0"/>
              </a:spcAft>
              <a:buFontTx/>
              <a:buNone/>
              <a:defRPr sz="1000"/>
            </a:lvl2pPr>
            <a:lvl3pPr marL="0" indent="0">
              <a:lnSpc>
                <a:spcPts val="1200"/>
              </a:lnSpc>
              <a:spcBef>
                <a:spcPts val="0"/>
              </a:spcBef>
              <a:spcAft>
                <a:spcPts val="0"/>
              </a:spcAft>
              <a:buFontTx/>
              <a:buNone/>
              <a:defRPr sz="1000"/>
            </a:lvl3pPr>
            <a:lvl4pPr marL="0" indent="0">
              <a:lnSpc>
                <a:spcPts val="1200"/>
              </a:lnSpc>
              <a:spcBef>
                <a:spcPts val="0"/>
              </a:spcBef>
              <a:spcAft>
                <a:spcPts val="0"/>
              </a:spcAft>
              <a:buFontTx/>
              <a:buNone/>
              <a:defRPr sz="1000"/>
            </a:lvl4pPr>
            <a:lvl5pPr marL="0" indent="0">
              <a:lnSpc>
                <a:spcPts val="1200"/>
              </a:lnSpc>
              <a:spcBef>
                <a:spcPts val="0"/>
              </a:spcBef>
              <a:spcAft>
                <a:spcPts val="0"/>
              </a:spcAft>
              <a:buFontTx/>
              <a:buNone/>
              <a:defRPr sz="1000"/>
            </a:lvl5pPr>
          </a:lstStyle>
          <a:p>
            <a:pPr lvl="0"/>
            <a:r>
              <a:rPr lang="en-US" dirty="0"/>
              <a:t>Click to add a source credit or other info. Note: This size will probably not be legible during a presentation. </a:t>
            </a:r>
          </a:p>
          <a:p>
            <a:pPr lvl="1"/>
            <a:r>
              <a:rPr lang="en-US" dirty="0"/>
              <a:t>Second level</a:t>
            </a:r>
          </a:p>
          <a:p>
            <a:pPr lvl="2"/>
            <a:r>
              <a:rPr lang="en-US" dirty="0"/>
              <a:t>Third level</a:t>
            </a:r>
          </a:p>
          <a:p>
            <a:pPr lvl="3"/>
            <a:r>
              <a:rPr lang="en-US" dirty="0"/>
              <a:t>Fourth </a:t>
            </a:r>
            <a:r>
              <a:rPr lang="en-US" dirty="0" err="1"/>
              <a:t>leel</a:t>
            </a:r>
            <a:endParaRPr lang="en-US" dirty="0"/>
          </a:p>
          <a:p>
            <a:pPr lvl="4"/>
            <a:r>
              <a:rPr lang="en-US" dirty="0"/>
              <a:t>Fifth level</a:t>
            </a:r>
          </a:p>
        </p:txBody>
      </p:sp>
      <p:sp>
        <p:nvSpPr>
          <p:cNvPr id="3" name="Content Placeholder 2"/>
          <p:cNvSpPr>
            <a:spLocks noGrp="1"/>
          </p:cNvSpPr>
          <p:nvPr>
            <p:ph sz="half" idx="1" hasCustomPrompt="1"/>
          </p:nvPr>
        </p:nvSpPr>
        <p:spPr>
          <a:xfrm>
            <a:off x="12877800" y="1667867"/>
            <a:ext cx="1371600" cy="3962400"/>
          </a:xfrm>
        </p:spPr>
        <p:txBody>
          <a:bodyPr lIns="0" anchor="ctr" anchorCtr="0">
            <a:normAutofit/>
          </a:bodyPr>
          <a:lstStyle>
            <a:lvl1pPr marL="0" indent="0">
              <a:lnSpc>
                <a:spcPts val="2200"/>
              </a:lnSpc>
              <a:spcBef>
                <a:spcPts val="300"/>
              </a:spcBef>
              <a:spcAft>
                <a:spcPts val="300"/>
              </a:spcAft>
              <a:buFontTx/>
              <a:buNone/>
              <a:defRPr sz="2000"/>
            </a:lvl1pPr>
            <a:lvl2pPr marL="0" indent="0">
              <a:lnSpc>
                <a:spcPts val="2200"/>
              </a:lnSpc>
              <a:spcBef>
                <a:spcPts val="300"/>
              </a:spcBef>
              <a:spcAft>
                <a:spcPts val="300"/>
              </a:spcAft>
              <a:buFontTx/>
              <a:buNone/>
              <a:defRPr sz="2000"/>
            </a:lvl2pPr>
            <a:lvl3pPr marL="0" indent="0">
              <a:lnSpc>
                <a:spcPts val="2200"/>
              </a:lnSpc>
              <a:spcBef>
                <a:spcPts val="300"/>
              </a:spcBef>
              <a:spcAft>
                <a:spcPts val="300"/>
              </a:spcAft>
              <a:buFontTx/>
              <a:buNone/>
              <a:defRPr sz="2000"/>
            </a:lvl3pPr>
            <a:lvl4pPr marL="0" indent="0">
              <a:lnSpc>
                <a:spcPts val="2200"/>
              </a:lnSpc>
              <a:spcBef>
                <a:spcPts val="300"/>
              </a:spcBef>
              <a:spcAft>
                <a:spcPts val="300"/>
              </a:spcAft>
              <a:buFontTx/>
              <a:buNone/>
              <a:defRPr sz="2000"/>
            </a:lvl4pPr>
            <a:lvl5pPr marL="0" indent="0">
              <a:lnSpc>
                <a:spcPts val="2200"/>
              </a:lnSpc>
              <a:spcBef>
                <a:spcPts val="300"/>
              </a:spcBef>
              <a:spcAft>
                <a:spcPts val="300"/>
              </a:spcAft>
              <a:buFontTx/>
              <a:buNone/>
              <a:defRPr sz="2000"/>
            </a:lvl5pPr>
            <a:lvl6pPr>
              <a:defRPr sz="2160"/>
            </a:lvl6pPr>
            <a:lvl7pPr>
              <a:defRPr sz="2160"/>
            </a:lvl7pPr>
            <a:lvl8pPr>
              <a:defRPr sz="2160"/>
            </a:lvl8pPr>
            <a:lvl9pPr>
              <a:defRPr sz="2160"/>
            </a:lvl9pPr>
          </a:lstStyle>
          <a:p>
            <a:pPr lvl="0"/>
            <a:r>
              <a:rPr lang="en-US" dirty="0"/>
              <a:t>Click to add a media Caption</a:t>
            </a:r>
          </a:p>
          <a:p>
            <a:pPr lvl="1"/>
            <a:r>
              <a:rPr lang="en-US" dirty="0"/>
              <a:t>Second level</a:t>
            </a:r>
          </a:p>
          <a:p>
            <a:pPr lvl="2"/>
            <a:r>
              <a:rPr lang="en-US" dirty="0"/>
              <a:t>Third level</a:t>
            </a:r>
          </a:p>
          <a:p>
            <a:pPr lvl="3"/>
            <a:r>
              <a:rPr lang="en-US" dirty="0"/>
              <a:t>Fourth level</a:t>
            </a:r>
          </a:p>
          <a:p>
            <a:pPr lvl="4"/>
            <a:r>
              <a:rPr lang="en-US" dirty="0" err="1"/>
              <a:t>Fith</a:t>
            </a:r>
            <a:r>
              <a:rPr lang="en-US" dirty="0"/>
              <a:t> level</a:t>
            </a:r>
          </a:p>
        </p:txBody>
      </p:sp>
      <p:cxnSp>
        <p:nvCxnSpPr>
          <p:cNvPr id="10" name="Straight Connector 9"/>
          <p:cNvCxnSpPr/>
          <p:nvPr userDrawn="1"/>
        </p:nvCxnSpPr>
        <p:spPr>
          <a:xfrm>
            <a:off x="2286000" y="1280160"/>
            <a:ext cx="10058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Media Placeholder 8"/>
          <p:cNvSpPr>
            <a:spLocks noGrp="1" noChangeAspect="1"/>
          </p:cNvSpPr>
          <p:nvPr>
            <p:ph type="media" sz="quarter" idx="22" hasCustomPrompt="1"/>
          </p:nvPr>
        </p:nvSpPr>
        <p:spPr>
          <a:xfrm>
            <a:off x="1966976" y="1641634"/>
            <a:ext cx="10696448" cy="6016752"/>
          </a:xfrm>
        </p:spPr>
        <p:txBody>
          <a:bodyPr/>
          <a:lstStyle>
            <a:lvl1pPr marL="0" indent="0" algn="ctr">
              <a:buFontTx/>
              <a:buNone/>
              <a:defRPr/>
            </a:lvl1pPr>
          </a:lstStyle>
          <a:p>
            <a:r>
              <a:rPr lang="en-US" dirty="0"/>
              <a:t>Click to add media</a:t>
            </a:r>
          </a:p>
        </p:txBody>
      </p:sp>
    </p:spTree>
    <p:extLst>
      <p:ext uri="{BB962C8B-B14F-4D97-AF65-F5344CB8AC3E}">
        <p14:creationId xmlns:p14="http://schemas.microsoft.com/office/powerpoint/2010/main" val="97795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 - Section 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331720"/>
            <a:ext cx="14630400" cy="2514600"/>
          </a:xfrm>
          <a:blipFill dpi="0" rotWithShape="1">
            <a:blip r:embed="rId3">
              <a:alphaModFix amt="50000"/>
            </a:blip>
            <a:srcRect/>
            <a:stretch>
              <a:fillRect t="-7882" b="-192118"/>
            </a:stretch>
          </a:blipFill>
        </p:spPr>
        <p:txBody>
          <a:bodyPr lIns="914400" tIns="137160" rIns="914400" bIns="137160">
            <a:normAutofit/>
          </a:bodyPr>
          <a:lstStyle>
            <a:lvl1pPr algn="ctr">
              <a:lnSpc>
                <a:spcPts val="8500"/>
              </a:lnSpc>
              <a:defRPr sz="8000">
                <a:solidFill>
                  <a:schemeClr val="bg1"/>
                </a:solidFill>
                <a:effectLst>
                  <a:outerShdw blurRad="228600" dist="50800" dir="5400000" sx="101000" sy="101000" algn="ctr" rotWithShape="0">
                    <a:schemeClr val="tx2"/>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4102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Tree>
    <p:extLst>
      <p:ext uri="{BB962C8B-B14F-4D97-AF65-F5344CB8AC3E}">
        <p14:creationId xmlns:p14="http://schemas.microsoft.com/office/powerpoint/2010/main" val="423946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 - Section Star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p:nvPr>
        </p:nvSpPr>
        <p:spPr>
          <a:xfrm>
            <a:off x="0" y="2331720"/>
            <a:ext cx="14630400" cy="2514600"/>
          </a:xfrm>
          <a:blipFill dpi="0" rotWithShape="1">
            <a:blip r:embed="rId3">
              <a:alphaModFix amt="30000"/>
            </a:blip>
            <a:srcRect/>
            <a:stretch>
              <a:fillRect t="-7882" b="-192118"/>
            </a:stretch>
          </a:blipFill>
        </p:spPr>
        <p:txBody>
          <a:bodyPr lIns="914400" tIns="137160" rIns="914400" bIns="137160">
            <a:normAutofit/>
          </a:bodyPr>
          <a:lstStyle>
            <a:lvl1pPr algn="ctr">
              <a:lnSpc>
                <a:spcPts val="8500"/>
              </a:lnSpc>
              <a:defRPr sz="8000">
                <a:solidFill>
                  <a:schemeClr val="bg1"/>
                </a:solidFill>
                <a:effectLst>
                  <a:outerShdw blurRad="228600" dist="50800" dir="5400000" sx="101000" sy="101000" algn="ctr" rotWithShape="0">
                    <a:schemeClr val="tx2"/>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5410200"/>
            <a:ext cx="10058400" cy="8791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Tree>
    <p:extLst>
      <p:ext uri="{BB962C8B-B14F-4D97-AF65-F5344CB8AC3E}">
        <p14:creationId xmlns:p14="http://schemas.microsoft.com/office/powerpoint/2010/main" val="7116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 - Section Start w/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appropriately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514600"/>
          </a:xfrm>
          <a:blipFill dpi="0" rotWithShape="1">
            <a:blip r:embed="rId3">
              <a:alphaModFix amt="50000"/>
            </a:blip>
            <a:srcRect/>
            <a:stretch>
              <a:fillRect t="-3" b="-199997"/>
            </a:stretch>
          </a:blipFill>
        </p:spPr>
        <p:txBody>
          <a:bodyPr lIns="914400" tIns="137160" rIns="914400" bIns="137160">
            <a:noAutofit/>
          </a:bodyPr>
          <a:lstStyle>
            <a:lvl1pPr algn="ctr">
              <a:lnSpc>
                <a:spcPts val="8500"/>
              </a:lnSpc>
              <a:defRPr sz="8000">
                <a:solidFill>
                  <a:schemeClr val="bg1"/>
                </a:solidFill>
                <a:effectLst>
                  <a:outerShdw blurRad="228600" dist="50800" dir="5400000" sx="101000" sy="101000" algn="ctr" rotWithShape="0">
                    <a:schemeClr val="tx1">
                      <a:alpha val="70000"/>
                    </a:schemeClr>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12/21/2020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266377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Title Option C -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correctly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743200"/>
          </a:xfrm>
          <a:blipFill dpi="0" rotWithShape="1">
            <a:blip r:embed="rId3">
              <a:alphaModFix amt="50000"/>
            </a:blip>
            <a:srcRect/>
            <a:stretch>
              <a:fillRect t="-3" b="-174997"/>
            </a:stretch>
          </a:blip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1">
                      <a:alpha val="70000"/>
                    </a:schemeClr>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4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4"/>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12/21/2020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411792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b - Section Start w/Photo-no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appropriately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514600"/>
          </a:xfrm>
          <a:noFill/>
        </p:spPr>
        <p:txBody>
          <a:bodyPr lIns="914400" tIns="137160" rIns="914400" bIns="137160">
            <a:noAutofit/>
          </a:bodyPr>
          <a:lstStyle>
            <a:lvl1pPr algn="ctr">
              <a:lnSpc>
                <a:spcPts val="8500"/>
              </a:lnSpc>
              <a:defRPr sz="8000">
                <a:solidFill>
                  <a:schemeClr val="bg1"/>
                </a:solidFill>
                <a:effectLst>
                  <a:outerShdw blurRad="228600" dist="50800" dir="5400000" sx="101000" sy="101000" algn="ctr" rotWithShape="0">
                    <a:schemeClr val="tx1">
                      <a:alpha val="80000"/>
                    </a:schemeClr>
                  </a:outerShdw>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80000"/>
                    </a:prstClr>
                  </a:outerShdw>
                </a:effectLst>
              </a:defRPr>
            </a:lvl1pPr>
          </a:lstStyle>
          <a:p>
            <a:r>
              <a:rPr lang="en-US"/>
              <a:t>Click to edit Master subtitle style</a:t>
            </a:r>
            <a:endParaRPr lang="en-US" dirty="0"/>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12/21/2020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35943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 - 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2BD728-3CB9-4DCC-A98C-08F8E9A725D3}" type="datetime1">
              <a:rPr lang="en-US" smtClean="0"/>
              <a:t>12/21/2020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4" name="Rectangle 6"/>
          <p:cNvSpPr>
            <a:spLocks noGrp="1" noChangeArrowheads="1"/>
          </p:cNvSpPr>
          <p:nvPr>
            <p:ph type="sldNum" sz="quarter" idx="12"/>
          </p:nvPr>
        </p:nvSpPr>
        <p:spPr>
          <a:ln/>
        </p:spPr>
        <p:txBody>
          <a:bodyPr/>
          <a:lstStyle>
            <a:lvl1pPr>
              <a:defRPr/>
            </a:lvl1pPr>
          </a:lstStyle>
          <a:p>
            <a:pPr>
              <a:defRPr/>
            </a:pPr>
            <a:fld id="{70EE6E06-58FA-4A01-A1CE-AC678B4360B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 - 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2BD728-3CB9-4DCC-A98C-08F8E9A725D3}" type="datetime1">
              <a:rPr lang="en-US" smtClean="0"/>
              <a:t>12/21/2020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4" name="Rectangle 6"/>
          <p:cNvSpPr>
            <a:spLocks noGrp="1" noChangeArrowheads="1"/>
          </p:cNvSpPr>
          <p:nvPr>
            <p:ph type="sldNum" sz="quarter" idx="12"/>
          </p:nvPr>
        </p:nvSpPr>
        <p:spPr>
          <a:ln/>
        </p:spPr>
        <p:txBody>
          <a:bodyPr/>
          <a:lstStyle>
            <a:lvl1pPr>
              <a:defRPr/>
            </a:lvl1pPr>
          </a:lstStyle>
          <a:p>
            <a:pPr>
              <a:defRPr/>
            </a:pPr>
            <a:fld id="{70EE6E06-58FA-4A01-A1CE-AC678B4360B9}" type="slidenum">
              <a:rPr lang="en-US"/>
              <a:pPr>
                <a:defRPr/>
              </a:pPr>
              <a:t>‹#›</a:t>
            </a:fld>
            <a:endParaRPr lang="en-US" dirty="0"/>
          </a:p>
        </p:txBody>
      </p:sp>
    </p:spTree>
    <p:extLst>
      <p:ext uri="{BB962C8B-B14F-4D97-AF65-F5344CB8AC3E}">
        <p14:creationId xmlns:p14="http://schemas.microsoft.com/office/powerpoint/2010/main" val="7200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 -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3886200"/>
            <a:ext cx="14630400" cy="1186727"/>
          </a:xfrm>
          <a:noFill/>
        </p:spPr>
        <p:txBody>
          <a:bodyPr lIns="914400" tIns="137160" rIns="914400" bIns="45720" anchor="b" anchorCtr="0">
            <a:noAutofit/>
          </a:bodyPr>
          <a:lstStyle>
            <a:lvl1pPr algn="ctr">
              <a:lnSpc>
                <a:spcPts val="3800"/>
              </a:lnSpc>
              <a:spcBef>
                <a:spcPts val="1500"/>
              </a:spcBef>
              <a:defRPr sz="3600" cap="all" baseline="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Your email@Excelsior.edu</a:t>
            </a:r>
          </a:p>
        </p:txBody>
      </p:sp>
      <p:sp>
        <p:nvSpPr>
          <p:cNvPr id="18436" name="Rectangle 4"/>
          <p:cNvSpPr>
            <a:spLocks noGrp="1" noChangeArrowheads="1"/>
          </p:cNvSpPr>
          <p:nvPr>
            <p:ph type="subTitle" idx="1" hasCustomPrompt="1"/>
          </p:nvPr>
        </p:nvSpPr>
        <p:spPr>
          <a:xfrm>
            <a:off x="2286000" y="5107858"/>
            <a:ext cx="10058400" cy="529099"/>
          </a:xfrm>
        </p:spPr>
        <p:txBody>
          <a:bodyPr>
            <a:noAutofit/>
          </a:bodyPr>
          <a:lstStyle>
            <a:lvl1pPr marL="0" indent="0" algn="ctr">
              <a:lnSpc>
                <a:spcPts val="3400"/>
              </a:lnSpc>
              <a:buFont typeface="Wingdings" pitchFamily="2" charset="2"/>
              <a:buNone/>
              <a:defRPr sz="3200" cap="all" baseline="0">
                <a:solidFill>
                  <a:schemeClr val="bg1"/>
                </a:solidFill>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1.888.647.2388</a:t>
            </a:r>
          </a:p>
        </p:txBody>
      </p:sp>
      <p:sp>
        <p:nvSpPr>
          <p:cNvPr id="10" name="Picture Placeholder 3"/>
          <p:cNvSpPr>
            <a:spLocks noGrp="1"/>
          </p:cNvSpPr>
          <p:nvPr>
            <p:ph type="pic" sz="quarter" idx="11"/>
          </p:nvPr>
        </p:nvSpPr>
        <p:spPr>
          <a:xfrm>
            <a:off x="6419850" y="6134100"/>
            <a:ext cx="1790700" cy="179070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TextBox 1"/>
          <p:cNvSpPr txBox="1"/>
          <p:nvPr userDrawn="1"/>
        </p:nvSpPr>
        <p:spPr>
          <a:xfrm>
            <a:off x="2286000" y="1981200"/>
            <a:ext cx="10058400" cy="1785104"/>
          </a:xfrm>
          <a:prstGeom prst="rect">
            <a:avLst/>
          </a:prstGeom>
          <a:noFill/>
        </p:spPr>
        <p:txBody>
          <a:bodyPr wrap="square" rtlCol="0">
            <a:spAutoFit/>
          </a:bodyPr>
          <a:lstStyle/>
          <a:p>
            <a:pPr algn="ctr"/>
            <a:r>
              <a:rPr lang="en-US" sz="11000" dirty="0">
                <a:solidFill>
                  <a:schemeClr val="bg1"/>
                </a:solidFill>
                <a:effectLst>
                  <a:outerShdw blurRad="508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rPr>
              <a:t>Thank </a:t>
            </a:r>
            <a:r>
              <a:rPr lang="en-US" sz="11000" dirty="0">
                <a:solidFill>
                  <a:schemeClr val="bg1"/>
                </a:solidFill>
                <a:effectLst>
                  <a:outerShdw blurRad="50800" dist="38100" dir="2700000" algn="tl" rotWithShape="0">
                    <a:prstClr val="black">
                      <a:alpha val="60000"/>
                    </a:prstClr>
                  </a:outerShdw>
                </a:effectLst>
                <a:latin typeface="Roboto Black" panose="02000000000000000000" pitchFamily="2" charset="0"/>
                <a:ea typeface="Roboto Black" panose="02000000000000000000" pitchFamily="2" charset="0"/>
                <a:cs typeface="Roboto Black" panose="02000000000000000000" pitchFamily="2" charset="0"/>
              </a:rPr>
              <a:t>You</a:t>
            </a:r>
            <a:r>
              <a:rPr lang="en-US" sz="11000" dirty="0">
                <a:solidFill>
                  <a:schemeClr val="bg1"/>
                </a:solidFill>
                <a:effectLst>
                  <a:outerShdw blurRad="50800" dist="38100" dir="2700000" algn="tl" rotWithShape="0">
                    <a:prstClr val="black">
                      <a:alpha val="40000"/>
                    </a:prstClr>
                  </a:outerShdw>
                </a:effectLst>
                <a:latin typeface="Roboto Black" panose="02000000000000000000" pitchFamily="2" charset="0"/>
                <a:ea typeface="Roboto Black" panose="02000000000000000000" pitchFamily="2" charset="0"/>
                <a:cs typeface="Roboto Black" panose="02000000000000000000" pitchFamily="2" charset="0"/>
              </a:rPr>
              <a:t>!</a:t>
            </a:r>
          </a:p>
        </p:txBody>
      </p:sp>
    </p:spTree>
    <p:extLst>
      <p:ext uri="{BB962C8B-B14F-4D97-AF65-F5344CB8AC3E}">
        <p14:creationId xmlns:p14="http://schemas.microsoft.com/office/powerpoint/2010/main" val="332927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 - Keep Lear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spect="1" noChangeArrowheads="1"/>
          </p:cNvSpPr>
          <p:nvPr>
            <p:ph type="ctrTitle" hasCustomPrompt="1"/>
          </p:nvPr>
        </p:nvSpPr>
        <p:spPr>
          <a:xfrm>
            <a:off x="0" y="3886200"/>
            <a:ext cx="14630400" cy="1186727"/>
          </a:xfrm>
          <a:noFill/>
        </p:spPr>
        <p:txBody>
          <a:bodyPr lIns="914400" tIns="137160" rIns="914400" bIns="45720" anchor="b" anchorCtr="0">
            <a:noAutofit/>
          </a:bodyPr>
          <a:lstStyle>
            <a:lvl1pPr algn="ctr">
              <a:lnSpc>
                <a:spcPts val="3800"/>
              </a:lnSpc>
              <a:spcBef>
                <a:spcPts val="1500"/>
              </a:spcBef>
              <a:defRPr sz="3600" cap="all" baseline="0">
                <a:solidFill>
                  <a:schemeClr val="bg1"/>
                </a:solidFill>
                <a:effectLst/>
                <a:latin typeface="Roboto Medium" panose="02000000000000000000" pitchFamily="2" charset="0"/>
                <a:ea typeface="Roboto Medium" panose="02000000000000000000" pitchFamily="2" charset="0"/>
                <a:cs typeface="Roboto Medium" panose="02000000000000000000" pitchFamily="2" charset="0"/>
              </a:defRPr>
            </a:lvl1pPr>
          </a:lstStyle>
          <a:p>
            <a:r>
              <a:rPr lang="en-US" dirty="0"/>
              <a:t>Your email@Excelsior.edu</a:t>
            </a:r>
          </a:p>
        </p:txBody>
      </p:sp>
      <p:sp>
        <p:nvSpPr>
          <p:cNvPr id="18436" name="Rectangle 4"/>
          <p:cNvSpPr>
            <a:spLocks noGrp="1" noChangeArrowheads="1"/>
          </p:cNvSpPr>
          <p:nvPr>
            <p:ph type="subTitle" idx="1" hasCustomPrompt="1"/>
          </p:nvPr>
        </p:nvSpPr>
        <p:spPr>
          <a:xfrm>
            <a:off x="2286000" y="5107858"/>
            <a:ext cx="10058400" cy="529099"/>
          </a:xfrm>
        </p:spPr>
        <p:txBody>
          <a:bodyPr>
            <a:noAutofit/>
          </a:bodyPr>
          <a:lstStyle>
            <a:lvl1pPr marL="0" indent="0" algn="ctr">
              <a:lnSpc>
                <a:spcPts val="3400"/>
              </a:lnSpc>
              <a:buFont typeface="Wingdings" pitchFamily="2" charset="2"/>
              <a:buNone/>
              <a:defRPr sz="3200" cap="all" baseline="0">
                <a:solidFill>
                  <a:schemeClr val="bg1"/>
                </a:solidFill>
                <a:effectLst/>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1.888.647.2388</a:t>
            </a:r>
          </a:p>
        </p:txBody>
      </p:sp>
      <p:sp>
        <p:nvSpPr>
          <p:cNvPr id="10" name="Picture Placeholder 3"/>
          <p:cNvSpPr>
            <a:spLocks noGrp="1"/>
          </p:cNvSpPr>
          <p:nvPr>
            <p:ph type="pic" sz="quarter" idx="11"/>
          </p:nvPr>
        </p:nvSpPr>
        <p:spPr>
          <a:xfrm>
            <a:off x="6419850" y="6134100"/>
            <a:ext cx="1790700" cy="179070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TextBox 1"/>
          <p:cNvSpPr txBox="1"/>
          <p:nvPr userDrawn="1"/>
        </p:nvSpPr>
        <p:spPr>
          <a:xfrm>
            <a:off x="609600" y="2514600"/>
            <a:ext cx="6743700" cy="1323439"/>
          </a:xfrm>
          <a:prstGeom prst="rect">
            <a:avLst/>
          </a:prstGeom>
          <a:noFill/>
        </p:spPr>
        <p:txBody>
          <a:bodyPr wrap="square" rtlCol="0">
            <a:spAutoFit/>
          </a:bodyPr>
          <a:lstStyle/>
          <a:p>
            <a:pPr algn="ctr"/>
            <a:r>
              <a:rPr lang="en-US" sz="8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Life Happens.</a:t>
            </a:r>
          </a:p>
        </p:txBody>
      </p:sp>
      <p:grpSp>
        <p:nvGrpSpPr>
          <p:cNvPr id="4" name="Group 3"/>
          <p:cNvGrpSpPr/>
          <p:nvPr userDrawn="1"/>
        </p:nvGrpSpPr>
        <p:grpSpPr>
          <a:xfrm>
            <a:off x="7162800" y="2514600"/>
            <a:ext cx="7086600" cy="1323439"/>
            <a:chOff x="7429500" y="2514600"/>
            <a:chExt cx="7086600" cy="1323439"/>
          </a:xfrm>
        </p:grpSpPr>
        <p:sp>
          <p:nvSpPr>
            <p:cNvPr id="6" name="TextBox 5"/>
            <p:cNvSpPr txBox="1"/>
            <p:nvPr userDrawn="1"/>
          </p:nvSpPr>
          <p:spPr>
            <a:xfrm>
              <a:off x="7429500" y="2514600"/>
              <a:ext cx="7086600" cy="1323439"/>
            </a:xfrm>
            <a:prstGeom prst="rect">
              <a:avLst/>
            </a:prstGeom>
            <a:noFill/>
          </p:spPr>
          <p:txBody>
            <a:bodyPr wrap="square" rtlCol="0">
              <a:spAutoFit/>
            </a:bodyPr>
            <a:lstStyle/>
            <a:p>
              <a:pPr algn="l"/>
              <a:r>
                <a:rPr lang="en-US" sz="8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Keep Learning.</a:t>
              </a:r>
              <a:endParaRPr lang="en-US" sz="1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endParaRPr>
            </a:p>
          </p:txBody>
        </p:sp>
        <p:sp>
          <p:nvSpPr>
            <p:cNvPr id="3" name="TextBox 2"/>
            <p:cNvSpPr txBox="1"/>
            <p:nvPr userDrawn="1"/>
          </p:nvSpPr>
          <p:spPr>
            <a:xfrm>
              <a:off x="13716000" y="2895600"/>
              <a:ext cx="533400" cy="246221"/>
            </a:xfrm>
            <a:prstGeom prst="rect">
              <a:avLst/>
            </a:prstGeom>
            <a:noFill/>
          </p:spPr>
          <p:txBody>
            <a:bodyPr wrap="square" rtlCol="0">
              <a:spAutoFit/>
            </a:bodyPr>
            <a:lstStyle/>
            <a:p>
              <a:r>
                <a:rPr lang="en-US" sz="1000" baseline="0" dirty="0">
                  <a:solidFill>
                    <a:schemeClr val="bg1"/>
                  </a:solidFill>
                  <a:effectLst>
                    <a:outerShdw blurRad="50800" dist="38100" dir="2700000" algn="tl" rotWithShape="0">
                      <a:prstClr val="black">
                        <a:alpha val="40000"/>
                      </a:prstClr>
                    </a:outerShdw>
                  </a:effectLst>
                  <a:latin typeface="Roboto Thin" panose="02000000000000000000" pitchFamily="2" charset="0"/>
                  <a:ea typeface="Roboto Thin" panose="02000000000000000000" pitchFamily="2" charset="0"/>
                  <a:cs typeface="Roboto Thin" panose="02000000000000000000" pitchFamily="2" charset="0"/>
                </a:rPr>
                <a:t>SM</a:t>
              </a:r>
              <a:endParaRPr lang="en-US" sz="1000" dirty="0"/>
            </a:p>
          </p:txBody>
        </p:sp>
      </p:grpSp>
    </p:spTree>
    <p:extLst>
      <p:ext uri="{BB962C8B-B14F-4D97-AF65-F5344CB8AC3E}">
        <p14:creationId xmlns:p14="http://schemas.microsoft.com/office/powerpoint/2010/main" val="18234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b - Title Option C  photo_no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1" y="0"/>
            <a:ext cx="5012265" cy="2819400"/>
          </a:xfrm>
        </p:spPr>
        <p:txBody>
          <a:bodyPr anchor="b" anchorCtr="0"/>
          <a:lstStyle>
            <a:lvl1pPr marL="0" indent="0">
              <a:lnSpc>
                <a:spcPts val="2000"/>
              </a:lnSpc>
              <a:buFontTx/>
              <a:buNone/>
              <a:defRPr sz="1300" b="1" baseline="0">
                <a:solidFill>
                  <a:schemeClr val="bg1"/>
                </a:solidFill>
              </a:defRPr>
            </a:lvl1pPr>
          </a:lstStyle>
          <a:p>
            <a:r>
              <a:rPr lang="en-US" dirty="0"/>
              <a:t>This slide is designed to have a background photo. Click on the icon to add photo. Then DRAG THE BOTTOM RIGHT CORNER to fill the slide. Photos should be 1920 x 1080 pixels. Find correctly sized photos in the Image Library in the Brand Toolkit on Excelsior Central. Email editdesign@excelsior.edu for assistance.</a:t>
            </a:r>
          </a:p>
        </p:txBody>
      </p:sp>
      <p:sp>
        <p:nvSpPr>
          <p:cNvPr id="18435" name="Rectangle 3"/>
          <p:cNvSpPr>
            <a:spLocks noGrp="1" noChangeAspect="1" noChangeArrowheads="1"/>
          </p:cNvSpPr>
          <p:nvPr>
            <p:ph type="ctrTitle"/>
          </p:nvPr>
        </p:nvSpPr>
        <p:spPr>
          <a:xfrm>
            <a:off x="0" y="3276600"/>
            <a:ext cx="14630400" cy="2743200"/>
          </a:xfrm>
          <a:noFill/>
        </p:spPr>
        <p:txBody>
          <a:bodyPr lIns="914400" tIns="137160" rIns="914400" bIns="137160">
            <a:normAutofit/>
          </a:bodyPr>
          <a:lstStyle>
            <a:lvl1pPr algn="ctr">
              <a:lnSpc>
                <a:spcPts val="10500"/>
              </a:lnSpc>
              <a:defRPr sz="10000">
                <a:solidFill>
                  <a:schemeClr val="bg1"/>
                </a:solidFill>
                <a:effectLst>
                  <a:outerShdw blurRad="228600" dist="50800" dir="5400000" sx="101000" sy="101000" algn="ctr" rotWithShape="0">
                    <a:schemeClr val="tx1">
                      <a:alpha val="80000"/>
                    </a:schemeClr>
                  </a:outerShdw>
                </a:effectLst>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2286000" y="6096000"/>
            <a:ext cx="10058400" cy="726756"/>
          </a:xfrm>
        </p:spPr>
        <p:txBody>
          <a:bodyPr>
            <a:normAutofit/>
          </a:bodyPr>
          <a:lstStyle>
            <a:lvl1pPr marL="0" indent="0" algn="ctr">
              <a:lnSpc>
                <a:spcPts val="2600"/>
              </a:lnSpc>
              <a:buFont typeface="Wingdings" pitchFamily="2" charset="2"/>
              <a:buNone/>
              <a:defRPr sz="2400">
                <a:solidFill>
                  <a:schemeClr val="bg1"/>
                </a:solidFill>
                <a:effectLst>
                  <a:outerShdw blurRad="127000" dist="25400" dir="2700000" algn="tl" rotWithShape="0">
                    <a:prstClr val="black">
                      <a:alpha val="80000"/>
                    </a:prstClr>
                  </a:outerShdw>
                </a:effectLst>
              </a:defRPr>
            </a:lvl1pPr>
          </a:lstStyle>
          <a:p>
            <a:r>
              <a:rPr lang="en-US"/>
              <a:t>Click to edit Master subtitle style</a:t>
            </a:r>
            <a:endParaRPr lang="en-US" dirty="0"/>
          </a:p>
        </p:txBody>
      </p:sp>
      <p:sp>
        <p:nvSpPr>
          <p:cNvPr id="4" name="Picture Placeholder 3"/>
          <p:cNvSpPr>
            <a:spLocks noGrp="1" noChangeAspect="1"/>
          </p:cNvSpPr>
          <p:nvPr>
            <p:ph type="pic" sz="quarter" idx="11"/>
          </p:nvPr>
        </p:nvSpPr>
        <p:spPr>
          <a:xfrm>
            <a:off x="10896600" y="6901830"/>
            <a:ext cx="3557027" cy="1022970"/>
          </a:xfrm>
          <a:blipFill dpi="0" rotWithShape="1">
            <a:blip r:embed="rId3"/>
            <a:srcRect/>
            <a:stretch>
              <a:fillRect t="-3"/>
            </a:stretch>
          </a:blipFill>
          <a:effectLst>
            <a:outerShdw blurRad="622300" dist="25400" dir="2700000" algn="tl" rotWithShape="0">
              <a:prstClr val="black">
                <a:alpha val="40000"/>
              </a:prstClr>
            </a:outerShdw>
          </a:effectLst>
        </p:spPr>
        <p:txBody>
          <a:bodyPr wrap="none"/>
          <a:lstStyle>
            <a:lvl1pPr>
              <a:defRPr sz="800">
                <a:noFill/>
              </a:defRPr>
            </a:lvl1pPr>
          </a:lstStyle>
          <a:p>
            <a:r>
              <a:rPr lang="en-US" dirty="0"/>
              <a:t>Click icon to add picture</a:t>
            </a:r>
          </a:p>
        </p:txBody>
      </p:sp>
      <p:sp>
        <p:nvSpPr>
          <p:cNvPr id="2" name="Date Placeholder 1"/>
          <p:cNvSpPr>
            <a:spLocks noGrp="1"/>
          </p:cNvSpPr>
          <p:nvPr>
            <p:ph type="dt" sz="half" idx="12"/>
          </p:nvPr>
        </p:nvSpPr>
        <p:spPr/>
        <p:txBody>
          <a:bodyPr/>
          <a:lstStyle>
            <a:lvl1pPr>
              <a:defRPr>
                <a:solidFill>
                  <a:schemeClr val="bg1"/>
                </a:solidFill>
              </a:defRPr>
            </a:lvl1pPr>
          </a:lstStyle>
          <a:p>
            <a:pPr>
              <a:defRPr/>
            </a:pPr>
            <a:fld id="{EFCD5F4C-E819-43B2-919E-EFE1BFA4157D}" type="datetime1">
              <a:rPr lang="en-US" smtClean="0"/>
              <a:pPr>
                <a:defRPr/>
              </a:pPr>
              <a:t>12/21/2020</a:t>
            </a:fld>
            <a:endParaRPr lang="en-US" dirty="0"/>
          </a:p>
        </p:txBody>
      </p:sp>
      <p:sp>
        <p:nvSpPr>
          <p:cNvPr id="7" name="Footer Placeholder 6"/>
          <p:cNvSpPr>
            <a:spLocks noGrp="1"/>
          </p:cNvSpPr>
          <p:nvPr>
            <p:ph type="ftr" sz="quarter" idx="13"/>
          </p:nvPr>
        </p:nvSpPr>
        <p:spPr/>
        <p:txBody>
          <a:bodyPr/>
          <a:lstStyle>
            <a:lvl1pPr>
              <a:defRPr>
                <a:solidFill>
                  <a:schemeClr val="bg1"/>
                </a:solidFill>
              </a:defRPr>
            </a:lvl1pPr>
          </a:lstStyle>
          <a:p>
            <a:pPr>
              <a:defRPr/>
            </a:pPr>
            <a:r>
              <a:rPr lang="en-US" dirty="0"/>
              <a:t>EXCELSIOR College</a:t>
            </a: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0D82165E-A276-4D8B-B313-63EA707E5138}" type="slidenum">
              <a:rPr lang="en-US" smtClean="0"/>
              <a:pPr>
                <a:defRPr/>
              </a:pPr>
              <a:t>‹#›</a:t>
            </a:fld>
            <a:endParaRPr lang="en-US" dirty="0"/>
          </a:p>
        </p:txBody>
      </p:sp>
    </p:spTree>
    <p:extLst>
      <p:ext uri="{BB962C8B-B14F-4D97-AF65-F5344CB8AC3E}">
        <p14:creationId xmlns:p14="http://schemas.microsoft.com/office/powerpoint/2010/main" val="421567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 - Title Option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ctrTitle"/>
          </p:nvPr>
        </p:nvSpPr>
        <p:spPr>
          <a:xfrm>
            <a:off x="1097280" y="6096000"/>
            <a:ext cx="12435840" cy="1219200"/>
          </a:xfrm>
        </p:spPr>
        <p:txBody>
          <a:bodyPr>
            <a:normAutofit/>
          </a:bodyPr>
          <a:lstStyle>
            <a:lvl1pPr algn="ctr">
              <a:lnSpc>
                <a:spcPts val="4400"/>
              </a:lnSpc>
              <a:defRPr sz="420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18436" name="Rectangle 4"/>
          <p:cNvSpPr>
            <a:spLocks noGrp="1" noChangeArrowheads="1"/>
          </p:cNvSpPr>
          <p:nvPr>
            <p:ph type="subTitle" idx="1"/>
          </p:nvPr>
        </p:nvSpPr>
        <p:spPr>
          <a:xfrm>
            <a:off x="1097280" y="7391400"/>
            <a:ext cx="12435840" cy="483870"/>
          </a:xfrm>
        </p:spPr>
        <p:txBody>
          <a:bodyPr/>
          <a:lstStyle>
            <a:lvl1pPr marL="0" indent="0" algn="ctr">
              <a:lnSpc>
                <a:spcPts val="2600"/>
              </a:lnSpc>
              <a:buFont typeface="Wingdings" pitchFamily="2" charset="2"/>
              <a:buNone/>
              <a:defRPr sz="24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a:t>Click to edit Master subtitle style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6500" y="2174780"/>
            <a:ext cx="9677400" cy="2778220"/>
          </a:xfrm>
          <a:prstGeom prst="rect">
            <a:avLst/>
          </a:prstGeom>
          <a:effectLst>
            <a:outerShdw blurRad="304800" dist="88900" dir="5400000" sx="101000" sy="101000" algn="t" rotWithShape="0">
              <a:srgbClr val="360041">
                <a:alpha val="77000"/>
              </a:srgbClr>
            </a:outerShdw>
          </a:effectLst>
        </p:spPr>
      </p:pic>
    </p:spTree>
    <p:extLst>
      <p:ext uri="{BB962C8B-B14F-4D97-AF65-F5344CB8AC3E}">
        <p14:creationId xmlns:p14="http://schemas.microsoft.com/office/powerpoint/2010/main" val="303957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 Large Bulleted list">
    <p:spTree>
      <p:nvGrpSpPr>
        <p:cNvPr id="1" name=""/>
        <p:cNvGrpSpPr/>
        <p:nvPr/>
      </p:nvGrpSpPr>
      <p:grpSpPr>
        <a:xfrm>
          <a:off x="0" y="0"/>
          <a:ext cx="0" cy="0"/>
          <a:chOff x="0" y="0"/>
          <a:chExt cx="0" cy="0"/>
        </a:xfrm>
      </p:grpSpPr>
      <p:sp>
        <p:nvSpPr>
          <p:cNvPr id="7" name="Date Placeholder 6"/>
          <p:cNvSpPr>
            <a:spLocks noGrp="1"/>
          </p:cNvSpPr>
          <p:nvPr>
            <p:ph type="dt" sz="half" idx="11"/>
          </p:nvPr>
        </p:nvSpPr>
        <p:spPr/>
        <p:txBody>
          <a:bodyPr/>
          <a:lstStyle/>
          <a:p>
            <a:pPr>
              <a:defRPr/>
            </a:pPr>
            <a:fld id="{9DA95A4C-DDDF-4ACC-8695-E915011F08E8}" type="datetime1">
              <a:rPr lang="en-US" smtClean="0"/>
              <a:t>12/21/2020</a:t>
            </a:fld>
            <a:endParaRPr lang="en-US" dirty="0"/>
          </a:p>
        </p:txBody>
      </p:sp>
      <p:sp>
        <p:nvSpPr>
          <p:cNvPr id="8" name="Footer Placeholder 7"/>
          <p:cNvSpPr>
            <a:spLocks noGrp="1"/>
          </p:cNvSpPr>
          <p:nvPr>
            <p:ph type="ftr" sz="quarter" idx="12"/>
          </p:nvPr>
        </p:nvSpPr>
        <p:spPr/>
        <p:txBody>
          <a:bodyPr/>
          <a:lstStyle/>
          <a:p>
            <a:pPr>
              <a:defRPr/>
            </a:pPr>
            <a:r>
              <a:rPr lang="en-US" dirty="0"/>
              <a:t>EXCELSIOR College</a:t>
            </a:r>
          </a:p>
        </p:txBody>
      </p:sp>
      <p:sp>
        <p:nvSpPr>
          <p:cNvPr id="9" name="Slide Number Placeholder 8"/>
          <p:cNvSpPr>
            <a:spLocks noGrp="1"/>
          </p:cNvSpPr>
          <p:nvPr>
            <p:ph type="sldNum" sz="quarter" idx="13"/>
          </p:nvPr>
        </p:nvSpPr>
        <p:spPr/>
        <p:txBody>
          <a:bodyPr/>
          <a:lstStyle/>
          <a:p>
            <a:pPr>
              <a:defRPr/>
            </a:pPr>
            <a:fld id="{0D82165E-A276-4D8B-B313-63EA707E5138}" type="slidenum">
              <a:rPr lang="en-US" smtClean="0"/>
              <a:pPr>
                <a:defRPr/>
              </a:pPr>
              <a:t>‹#›</a:t>
            </a:fld>
            <a:endParaRPr lang="en-US" dirty="0"/>
          </a:p>
        </p:txBody>
      </p:sp>
      <p:cxnSp>
        <p:nvCxnSpPr>
          <p:cNvPr id="14" name="Straight Connector 13"/>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lvl1pPr>
              <a:defRPr/>
            </a:lvl1pPr>
          </a:lstStyle>
          <a:p>
            <a:r>
              <a:rPr lang="en-US"/>
              <a:t>Click to edit Master title style</a:t>
            </a:r>
            <a:endParaRPr lang="en-US" dirty="0"/>
          </a:p>
        </p:txBody>
      </p:sp>
      <p:sp>
        <p:nvSpPr>
          <p:cNvPr id="19" name="Content Placeholder 18"/>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86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 Bulleted List -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11887200" cy="4792983"/>
          </a:xfrm>
        </p:spPr>
        <p:txBody>
          <a:bodyPr bIns="45720" numCol="2" spcCol="914400"/>
          <a:lstStyle>
            <a:lvl1pPr>
              <a:lnSpc>
                <a:spcPts val="3200"/>
              </a:lnSpc>
              <a:spcBef>
                <a:spcPts val="1000"/>
              </a:spcBef>
              <a:spcAft>
                <a:spcPts val="700"/>
              </a:spcAft>
              <a:defRPr sz="3000" baseline="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7315200" y="2674616"/>
            <a:ext cx="0" cy="479298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77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7 - Highlight or Quote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88288A"/>
            </a:fgClr>
            <a:bgClr>
              <a:schemeClr val="tx2"/>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88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8 - Highlight or Quote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2674616"/>
            <a:ext cx="6019800" cy="4792983"/>
          </a:xfrm>
        </p:spPr>
        <p:txBody>
          <a:bodyPr/>
          <a:lstStyle>
            <a:lvl1pPr marL="0" indent="0">
              <a:lnSpc>
                <a:spcPts val="3400"/>
              </a:lnSpc>
              <a:spcBef>
                <a:spcPts val="800"/>
              </a:spcBef>
              <a:spcAft>
                <a:spcPts val="500"/>
              </a:spcAft>
              <a:buFontTx/>
              <a:buNone/>
              <a:defRPr sz="3000"/>
            </a:lvl1pPr>
            <a:lvl2pPr marL="274320">
              <a:defRPr sz="2800"/>
            </a:lvl2pPr>
            <a:lvl3pPr marL="457200">
              <a:defRPr sz="2400"/>
            </a:lvl3pPr>
            <a:lvl4pPr marL="594360">
              <a:defRPr sz="2160"/>
            </a:lvl4pPr>
            <a:lvl5pPr marL="822960">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7772401" y="2674616"/>
            <a:ext cx="5486399" cy="4792983"/>
          </a:xfrm>
          <a:pattFill prst="wdUpDiag">
            <a:fgClr>
              <a:srgbClr val="00719E"/>
            </a:fgClr>
            <a:bgClr>
              <a:schemeClr val="accent1"/>
            </a:bgClr>
          </a:pattFill>
        </p:spPr>
        <p:txBody>
          <a:bodyPr lIns="365760" tIns="228600" rIns="365760" bIns="228600" anchor="ctr" anchorCtr="0"/>
          <a:lstStyle>
            <a:lvl1pPr marL="0" indent="0" algn="ctr">
              <a:lnSpc>
                <a:spcPts val="3700"/>
              </a:lnSpc>
              <a:spcBef>
                <a:spcPts val="1000"/>
              </a:spcBef>
              <a:spcAft>
                <a:spcPts val="1000"/>
              </a:spcAft>
              <a:buFontTx/>
              <a:buNone/>
              <a:defRPr sz="3600" baseline="0">
                <a:solidFill>
                  <a:schemeClr val="bg1"/>
                </a:solidFill>
              </a:defRPr>
            </a:lvl1pPr>
            <a:lvl2pPr marL="0" indent="0" algn="ctr">
              <a:lnSpc>
                <a:spcPts val="3700"/>
              </a:lnSpc>
              <a:spcBef>
                <a:spcPts val="1000"/>
              </a:spcBef>
              <a:spcAft>
                <a:spcPts val="1000"/>
              </a:spcAft>
              <a:buFontTx/>
              <a:buNone/>
              <a:defRPr sz="3600">
                <a:solidFill>
                  <a:schemeClr val="bg1"/>
                </a:solidFill>
              </a:defRPr>
            </a:lvl2pPr>
            <a:lvl3pPr marL="0" indent="0" algn="ctr">
              <a:lnSpc>
                <a:spcPts val="3700"/>
              </a:lnSpc>
              <a:spcBef>
                <a:spcPts val="1000"/>
              </a:spcBef>
              <a:spcAft>
                <a:spcPts val="1000"/>
              </a:spcAft>
              <a:buFontTx/>
              <a:buNone/>
              <a:defRPr sz="3600">
                <a:solidFill>
                  <a:schemeClr val="bg1"/>
                </a:solidFill>
              </a:defRPr>
            </a:lvl3pPr>
            <a:lvl4pPr marL="0" indent="0" algn="ctr">
              <a:lnSpc>
                <a:spcPts val="3700"/>
              </a:lnSpc>
              <a:spcBef>
                <a:spcPts val="1000"/>
              </a:spcBef>
              <a:spcAft>
                <a:spcPts val="1000"/>
              </a:spcAft>
              <a:buFontTx/>
              <a:buNone/>
              <a:defRPr sz="3600">
                <a:solidFill>
                  <a:schemeClr val="bg1"/>
                </a:solidFill>
              </a:defRPr>
            </a:lvl4pPr>
            <a:lvl5pPr marL="0" indent="0" algn="ctr">
              <a:lnSpc>
                <a:spcPts val="3700"/>
              </a:lnSpc>
              <a:spcBef>
                <a:spcPts val="1000"/>
              </a:spcBef>
              <a:spcAft>
                <a:spcPts val="1000"/>
              </a:spcAft>
              <a:buFontTx/>
              <a:buNone/>
              <a:defRPr sz="3600">
                <a:solidFill>
                  <a:schemeClr val="bg1"/>
                </a:solidFill>
              </a:defRPr>
            </a:lvl5pPr>
            <a:lvl6pPr>
              <a:defRPr sz="2160"/>
            </a:lvl6pPr>
            <a:lvl7pPr>
              <a:defRPr sz="2160"/>
            </a:lvl7pPr>
            <a:lvl8pPr>
              <a:defRPr sz="2160"/>
            </a:lvl8pPr>
            <a:lvl9pPr>
              <a:defRPr sz="2160"/>
            </a:lvl9pPr>
          </a:lstStyle>
          <a:p>
            <a:pPr lvl="0"/>
            <a:r>
              <a:rPr lang="en-US" dirty="0"/>
              <a:t>Click to Add a Highlight or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E3F236F9-F041-4E00-9797-E37608F2C4F6}" type="datetime1">
              <a:rPr lang="en-US" smtClean="0"/>
              <a:t>12/21/2020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EXCELSIOR College</a:t>
            </a:r>
          </a:p>
        </p:txBody>
      </p:sp>
      <p:sp>
        <p:nvSpPr>
          <p:cNvPr id="7" name="Rectangle 6"/>
          <p:cNvSpPr>
            <a:spLocks noGrp="1" noChangeArrowheads="1"/>
          </p:cNvSpPr>
          <p:nvPr>
            <p:ph type="sldNum" sz="quarter" idx="12"/>
          </p:nvPr>
        </p:nvSpPr>
        <p:spPr>
          <a:ln/>
        </p:spPr>
        <p:txBody>
          <a:bodyPr/>
          <a:lstStyle>
            <a:lvl1pPr>
              <a:defRPr/>
            </a:lvl1pPr>
          </a:lstStyle>
          <a:p>
            <a:pPr>
              <a:defRPr/>
            </a:pPr>
            <a:fld id="{3A96B3B7-840E-427F-B8B8-010B7F929619}" type="slidenum">
              <a:rPr lang="en-US"/>
              <a:pPr>
                <a:defRPr/>
              </a:pPr>
              <a:t>‹#›</a:t>
            </a:fld>
            <a:endParaRPr lang="en-US" dirty="0"/>
          </a:p>
        </p:txBody>
      </p:sp>
      <p:cxnSp>
        <p:nvCxnSpPr>
          <p:cNvPr id="8" name="Straight Connector 7"/>
          <p:cNvCxnSpPr/>
          <p:nvPr userDrawn="1"/>
        </p:nvCxnSpPr>
        <p:spPr>
          <a:xfrm>
            <a:off x="1371600" y="2288177"/>
            <a:ext cx="118872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371600" y="762000"/>
            <a:ext cx="118872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a:t>Click to edit title</a:t>
            </a:r>
          </a:p>
        </p:txBody>
      </p:sp>
      <p:sp>
        <p:nvSpPr>
          <p:cNvPr id="1028" name="Rectangle 3"/>
          <p:cNvSpPr>
            <a:spLocks noGrp="1" noChangeArrowheads="1"/>
          </p:cNvSpPr>
          <p:nvPr>
            <p:ph type="body" idx="1"/>
          </p:nvPr>
        </p:nvSpPr>
        <p:spPr bwMode="auto">
          <a:xfrm>
            <a:off x="1371600" y="2514600"/>
            <a:ext cx="11887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text styles  </a:t>
            </a:r>
          </a:p>
          <a:p>
            <a:pPr lvl="1"/>
            <a:r>
              <a:rPr lang="en-US" dirty="0"/>
              <a:t>Second level</a:t>
            </a:r>
          </a:p>
          <a:p>
            <a:pPr lvl="2"/>
            <a:r>
              <a:rPr lang="en-US" dirty="0"/>
              <a:t>Third level</a:t>
            </a:r>
          </a:p>
          <a:p>
            <a:pPr lvl="3"/>
            <a:r>
              <a:rPr lang="en-US" dirty="0"/>
              <a:t>Fourth level</a:t>
            </a:r>
          </a:p>
          <a:p>
            <a:pPr lvl="4"/>
            <a:r>
              <a:rPr lang="en-US" dirty="0"/>
              <a:t>Fifth Level</a:t>
            </a:r>
          </a:p>
          <a:p>
            <a:pPr lvl="2"/>
            <a:endParaRPr lang="en-US" dirty="0"/>
          </a:p>
        </p:txBody>
      </p:sp>
      <p:sp>
        <p:nvSpPr>
          <p:cNvPr id="4100" name="Rectangle 4"/>
          <p:cNvSpPr>
            <a:spLocks noGrp="1" noChangeArrowheads="1"/>
          </p:cNvSpPr>
          <p:nvPr>
            <p:ph type="dt" sz="half" idx="2"/>
          </p:nvPr>
        </p:nvSpPr>
        <p:spPr bwMode="auto">
          <a:xfrm>
            <a:off x="121920" y="7932419"/>
            <a:ext cx="1158240" cy="2971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Roboto Light" panose="02000000000000000000" pitchFamily="2" charset="0"/>
                <a:ea typeface="Roboto Light" panose="02000000000000000000" pitchFamily="2" charset="0"/>
                <a:cs typeface="Roboto Light" panose="02000000000000000000" pitchFamily="2" charset="0"/>
              </a:defRPr>
            </a:lvl1pPr>
          </a:lstStyle>
          <a:p>
            <a:pPr>
              <a:defRPr/>
            </a:pPr>
            <a:fld id="{EFCD5F4C-E819-43B2-919E-EFE1BFA4157D}" type="datetime1">
              <a:rPr lang="en-US" smtClean="0"/>
              <a:t>12/21/2020</a:t>
            </a:fld>
            <a:endParaRPr lang="en-US" dirty="0"/>
          </a:p>
        </p:txBody>
      </p:sp>
      <p:sp>
        <p:nvSpPr>
          <p:cNvPr id="4101" name="Rectangle 5"/>
          <p:cNvSpPr>
            <a:spLocks noGrp="1" noChangeArrowheads="1"/>
          </p:cNvSpPr>
          <p:nvPr>
            <p:ph type="ftr" sz="quarter" idx="3"/>
          </p:nvPr>
        </p:nvSpPr>
        <p:spPr bwMode="auto">
          <a:xfrm>
            <a:off x="1600200" y="7932418"/>
            <a:ext cx="11430000" cy="297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cap="all" baseline="0">
                <a:latin typeface="Roboto Light" panose="02000000000000000000" pitchFamily="2" charset="0"/>
                <a:ea typeface="Roboto Light" panose="02000000000000000000" pitchFamily="2" charset="0"/>
                <a:cs typeface="Roboto Light" panose="02000000000000000000" pitchFamily="2" charset="0"/>
              </a:defRPr>
            </a:lvl1pPr>
          </a:lstStyle>
          <a:p>
            <a:pPr>
              <a:defRPr/>
            </a:pPr>
            <a:r>
              <a:rPr lang="en-US" dirty="0"/>
              <a:t>EXCELSIOR College</a:t>
            </a:r>
          </a:p>
        </p:txBody>
      </p:sp>
      <p:sp>
        <p:nvSpPr>
          <p:cNvPr id="4102" name="Rectangle 6"/>
          <p:cNvSpPr>
            <a:spLocks noGrp="1" noChangeArrowheads="1"/>
          </p:cNvSpPr>
          <p:nvPr>
            <p:ph type="sldNum" sz="quarter" idx="4"/>
          </p:nvPr>
        </p:nvSpPr>
        <p:spPr bwMode="auto">
          <a:xfrm>
            <a:off x="13792200" y="7932420"/>
            <a:ext cx="746760" cy="297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Roboto Medium" panose="02000000000000000000" pitchFamily="2" charset="0"/>
                <a:ea typeface="Roboto Medium" panose="02000000000000000000" pitchFamily="2" charset="0"/>
                <a:cs typeface="Roboto Medium" panose="02000000000000000000" pitchFamily="2" charset="0"/>
              </a:defRPr>
            </a:lvl1pPr>
          </a:lstStyle>
          <a:p>
            <a:pPr>
              <a:defRPr/>
            </a:pPr>
            <a:fld id="{0D82165E-A276-4D8B-B313-63EA707E513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215" r:id="rId1"/>
    <p:sldLayoutId id="2147484189" r:id="rId2"/>
    <p:sldLayoutId id="2147484198" r:id="rId3"/>
    <p:sldLayoutId id="2147484224" r:id="rId4"/>
    <p:sldLayoutId id="2147484111" r:id="rId5"/>
    <p:sldLayoutId id="2147484187" r:id="rId6"/>
    <p:sldLayoutId id="2147484185" r:id="rId7"/>
    <p:sldLayoutId id="2147484204" r:id="rId8"/>
    <p:sldLayoutId id="2147484091" r:id="rId9"/>
    <p:sldLayoutId id="2147484208" r:id="rId10"/>
    <p:sldLayoutId id="2147484194" r:id="rId11"/>
    <p:sldLayoutId id="2147484199" r:id="rId12"/>
    <p:sldLayoutId id="2147484200" r:id="rId13"/>
    <p:sldLayoutId id="2147484197" r:id="rId14"/>
    <p:sldLayoutId id="2147484154" r:id="rId15"/>
    <p:sldLayoutId id="2147484202" r:id="rId16"/>
    <p:sldLayoutId id="2147484205" r:id="rId17"/>
    <p:sldLayoutId id="2147484206" r:id="rId18"/>
    <p:sldLayoutId id="2147484186" r:id="rId19"/>
    <p:sldLayoutId id="2147484209" r:id="rId20"/>
    <p:sldLayoutId id="2147484211" r:id="rId21"/>
    <p:sldLayoutId id="2147484214" r:id="rId22"/>
    <p:sldLayoutId id="2147484213" r:id="rId23"/>
    <p:sldLayoutId id="2147484201" r:id="rId24"/>
    <p:sldLayoutId id="2147484207" r:id="rId25"/>
    <p:sldLayoutId id="2147484221" r:id="rId26"/>
    <p:sldLayoutId id="2147484188" r:id="rId27"/>
    <p:sldLayoutId id="2147484223" r:id="rId28"/>
    <p:sldLayoutId id="2147484216" r:id="rId29"/>
    <p:sldLayoutId id="2147484225" r:id="rId30"/>
    <p:sldLayoutId id="2147484094" r:id="rId31"/>
    <p:sldLayoutId id="2147484217" r:id="rId32"/>
    <p:sldLayoutId id="2147484220" r:id="rId33"/>
    <p:sldLayoutId id="2147484222"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lnSpc>
          <a:spcPts val="5600"/>
        </a:lnSpc>
        <a:spcBef>
          <a:spcPts val="2000"/>
        </a:spcBef>
        <a:spcAft>
          <a:spcPct val="0"/>
        </a:spcAft>
        <a:defRPr sz="5400" spc="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vl2pPr algn="l" rtl="0" eaLnBrk="1" fontAlgn="base" hangingPunct="1">
        <a:spcBef>
          <a:spcPct val="0"/>
        </a:spcBef>
        <a:spcAft>
          <a:spcPct val="0"/>
        </a:spcAft>
        <a:defRPr sz="5280">
          <a:solidFill>
            <a:schemeClr val="bg1"/>
          </a:solidFill>
          <a:latin typeface="Arial" charset="0"/>
        </a:defRPr>
      </a:lvl2pPr>
      <a:lvl3pPr algn="l" rtl="0" eaLnBrk="1" fontAlgn="base" hangingPunct="1">
        <a:spcBef>
          <a:spcPct val="0"/>
        </a:spcBef>
        <a:spcAft>
          <a:spcPct val="0"/>
        </a:spcAft>
        <a:defRPr sz="5280">
          <a:solidFill>
            <a:schemeClr val="bg1"/>
          </a:solidFill>
          <a:latin typeface="Arial" charset="0"/>
        </a:defRPr>
      </a:lvl3pPr>
      <a:lvl4pPr algn="l" rtl="0" eaLnBrk="1" fontAlgn="base" hangingPunct="1">
        <a:spcBef>
          <a:spcPct val="0"/>
        </a:spcBef>
        <a:spcAft>
          <a:spcPct val="0"/>
        </a:spcAft>
        <a:defRPr sz="5280">
          <a:solidFill>
            <a:schemeClr val="bg1"/>
          </a:solidFill>
          <a:latin typeface="Arial" charset="0"/>
        </a:defRPr>
      </a:lvl4pPr>
      <a:lvl5pPr algn="l" rtl="0" eaLnBrk="1" fontAlgn="base" hangingPunct="1">
        <a:spcBef>
          <a:spcPct val="0"/>
        </a:spcBef>
        <a:spcAft>
          <a:spcPct val="0"/>
        </a:spcAft>
        <a:defRPr sz="5280">
          <a:solidFill>
            <a:schemeClr val="bg1"/>
          </a:solidFill>
          <a:latin typeface="Arial" charset="0"/>
        </a:defRPr>
      </a:lvl5pPr>
      <a:lvl6pPr marL="548640" algn="l" rtl="0" eaLnBrk="1" fontAlgn="base" hangingPunct="1">
        <a:spcBef>
          <a:spcPct val="0"/>
        </a:spcBef>
        <a:spcAft>
          <a:spcPct val="0"/>
        </a:spcAft>
        <a:defRPr sz="5280">
          <a:solidFill>
            <a:schemeClr val="bg1"/>
          </a:solidFill>
          <a:latin typeface="Arial" charset="0"/>
        </a:defRPr>
      </a:lvl6pPr>
      <a:lvl7pPr marL="1097280" algn="l" rtl="0" eaLnBrk="1" fontAlgn="base" hangingPunct="1">
        <a:spcBef>
          <a:spcPct val="0"/>
        </a:spcBef>
        <a:spcAft>
          <a:spcPct val="0"/>
        </a:spcAft>
        <a:defRPr sz="5280">
          <a:solidFill>
            <a:schemeClr val="bg1"/>
          </a:solidFill>
          <a:latin typeface="Arial" charset="0"/>
        </a:defRPr>
      </a:lvl7pPr>
      <a:lvl8pPr marL="1645920" algn="l" rtl="0" eaLnBrk="1" fontAlgn="base" hangingPunct="1">
        <a:spcBef>
          <a:spcPct val="0"/>
        </a:spcBef>
        <a:spcAft>
          <a:spcPct val="0"/>
        </a:spcAft>
        <a:defRPr sz="5280">
          <a:solidFill>
            <a:schemeClr val="bg1"/>
          </a:solidFill>
          <a:latin typeface="Arial" charset="0"/>
        </a:defRPr>
      </a:lvl8pPr>
      <a:lvl9pPr marL="2194560" algn="l" rtl="0" eaLnBrk="1" fontAlgn="base" hangingPunct="1">
        <a:spcBef>
          <a:spcPct val="0"/>
        </a:spcBef>
        <a:spcAft>
          <a:spcPct val="0"/>
        </a:spcAft>
        <a:defRPr sz="5280">
          <a:solidFill>
            <a:schemeClr val="bg1"/>
          </a:solidFill>
          <a:latin typeface="Arial" charset="0"/>
        </a:defRPr>
      </a:lvl9pPr>
    </p:titleStyle>
    <p:bodyStyle>
      <a:lvl1pPr marL="274320" indent="-274320" algn="l" rtl="0" eaLnBrk="1" fontAlgn="base" hangingPunct="1">
        <a:lnSpc>
          <a:spcPts val="4500"/>
        </a:lnSpc>
        <a:spcBef>
          <a:spcPts val="1100"/>
        </a:spcBef>
        <a:spcAft>
          <a:spcPts val="600"/>
        </a:spcAft>
        <a:buFont typeface="Arial" panose="020B0604020202020204" pitchFamily="34" charset="0"/>
        <a:buChar char="•"/>
        <a:defRPr sz="4000" kern="0" spc="-5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1pPr>
      <a:lvl2pPr marL="640080" indent="-274320" algn="l" rtl="0" eaLnBrk="1" fontAlgn="base" hangingPunct="1">
        <a:spcBef>
          <a:spcPts val="400"/>
        </a:spcBef>
        <a:spcAft>
          <a:spcPts val="400"/>
        </a:spcAft>
        <a:buSzPct val="80000"/>
        <a:buFont typeface="Arial" panose="020B0604020202020204" pitchFamily="34" charset="0"/>
        <a:buChar char="•"/>
        <a:defRPr sz="3200" spc="-30" baseline="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defRPr>
      </a:lvl2pPr>
      <a:lvl3pPr marL="822960" indent="-228600" algn="l" rtl="0" eaLnBrk="1" fontAlgn="base" hangingPunct="1">
        <a:spcBef>
          <a:spcPts val="200"/>
        </a:spcBef>
        <a:spcAft>
          <a:spcPts val="200"/>
        </a:spcAft>
        <a:buSzPct val="85000"/>
        <a:buFont typeface="Roboto Light" panose="02000000000000000000" pitchFamily="2" charset="0"/>
        <a:buChar char="›"/>
        <a:defRPr sz="2800" spc="-2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051560" indent="-182880" algn="l" rtl="0" eaLnBrk="1" fontAlgn="base" hangingPunct="1">
        <a:lnSpc>
          <a:spcPts val="2600"/>
        </a:lnSpc>
        <a:spcBef>
          <a:spcPts val="150"/>
        </a:spcBef>
        <a:spcAft>
          <a:spcPts val="150"/>
        </a:spcAft>
        <a:buSzPct val="70000"/>
        <a:buFont typeface="Arial" panose="020B0604020202020204" pitchFamily="34" charset="0"/>
        <a:buChar char="•"/>
        <a:defRPr sz="240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371600" indent="-182880" algn="l" rtl="0" eaLnBrk="1" fontAlgn="base" hangingPunct="1">
        <a:lnSpc>
          <a:spcPts val="2600"/>
        </a:lnSpc>
        <a:spcBef>
          <a:spcPts val="150"/>
        </a:spcBef>
        <a:spcAft>
          <a:spcPts val="150"/>
        </a:spcAft>
        <a:buFont typeface="Roboto Light" panose="02000000000000000000" pitchFamily="2" charset="0"/>
        <a:buChar char="‐"/>
        <a:defRPr sz="240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3017520" indent="-274320" algn="l" rtl="0" eaLnBrk="1" fontAlgn="base" hangingPunct="1">
        <a:spcBef>
          <a:spcPct val="20000"/>
        </a:spcBef>
        <a:spcAft>
          <a:spcPct val="0"/>
        </a:spcAft>
        <a:buFont typeface="Wingdings" pitchFamily="2" charset="2"/>
        <a:buChar char="§"/>
        <a:defRPr sz="2400">
          <a:solidFill>
            <a:schemeClr val="tx1"/>
          </a:solidFill>
          <a:latin typeface="+mn-lt"/>
        </a:defRPr>
      </a:lvl6pPr>
      <a:lvl7pPr marL="3566160" indent="-274320" algn="l" rtl="0" eaLnBrk="1" fontAlgn="base" hangingPunct="1">
        <a:spcBef>
          <a:spcPct val="20000"/>
        </a:spcBef>
        <a:spcAft>
          <a:spcPct val="0"/>
        </a:spcAft>
        <a:buFont typeface="Wingdings" pitchFamily="2" charset="2"/>
        <a:buChar char="§"/>
        <a:defRPr sz="2400">
          <a:solidFill>
            <a:schemeClr val="tx1"/>
          </a:solidFill>
          <a:latin typeface="+mn-lt"/>
        </a:defRPr>
      </a:lvl7pPr>
      <a:lvl8pPr marL="4114800" indent="-274320" algn="l" rtl="0" eaLnBrk="1" fontAlgn="base" hangingPunct="1">
        <a:spcBef>
          <a:spcPct val="20000"/>
        </a:spcBef>
        <a:spcAft>
          <a:spcPct val="0"/>
        </a:spcAft>
        <a:buFont typeface="Wingdings" pitchFamily="2" charset="2"/>
        <a:buChar char="§"/>
        <a:defRPr sz="2400">
          <a:solidFill>
            <a:schemeClr val="tx1"/>
          </a:solidFill>
          <a:latin typeface="+mn-lt"/>
        </a:defRPr>
      </a:lvl8pPr>
      <a:lvl9pPr marL="4663440" indent="-274320" algn="l" rtl="0" eaLnBrk="1" fontAlgn="base" hangingPunct="1">
        <a:spcBef>
          <a:spcPct val="20000"/>
        </a:spcBef>
        <a:spcAft>
          <a:spcPct val="0"/>
        </a:spcAft>
        <a:buFont typeface="Wingdings" pitchFamily="2" charset="2"/>
        <a:buChar char="§"/>
        <a:defRPr sz="240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84" userDrawn="1">
          <p15:clr>
            <a:srgbClr val="F26B43"/>
          </p15:clr>
        </p15:guide>
        <p15:guide id="2" pos="4608" userDrawn="1">
          <p15:clr>
            <a:srgbClr val="F26B43"/>
          </p15:clr>
        </p15:guide>
        <p15:guide id="3" orient="horz" pos="480" userDrawn="1">
          <p15:clr>
            <a:srgbClr val="F26B43"/>
          </p15:clr>
        </p15:guide>
        <p15:guide id="4" orient="horz" pos="1440" userDrawn="1">
          <p15:clr>
            <a:srgbClr val="F26B43"/>
          </p15:clr>
        </p15:guide>
        <p15:guide id="5" orient="horz" pos="4704" userDrawn="1">
          <p15:clr>
            <a:srgbClr val="F26B43"/>
          </p15:clr>
        </p15:guide>
        <p15:guide id="6" pos="8352" userDrawn="1">
          <p15:clr>
            <a:srgbClr val="F26B43"/>
          </p15:clr>
        </p15:guide>
        <p15:guide id="7" pos="864" userDrawn="1">
          <p15:clr>
            <a:srgbClr val="F26B43"/>
          </p15:clr>
        </p15:guide>
        <p15:guide id="8" pos="432" userDrawn="1">
          <p15:clr>
            <a:srgbClr val="F26B43"/>
          </p15:clr>
        </p15:guide>
        <p15:guide id="9" pos="87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mailto:mpaludi!@excelsior.edu"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53F8-0B73-4FE2-92D4-DD518547437D}"/>
              </a:ext>
            </a:extLst>
          </p:cNvPr>
          <p:cNvSpPr>
            <a:spLocks noGrp="1"/>
          </p:cNvSpPr>
          <p:nvPr>
            <p:ph type="ctrTitle"/>
          </p:nvPr>
        </p:nvSpPr>
        <p:spPr/>
        <p:txBody>
          <a:bodyPr>
            <a:normAutofit/>
          </a:bodyPr>
          <a:lstStyle/>
          <a:p>
            <a:r>
              <a:rPr lang="en-US" b="1" dirty="0"/>
              <a:t>Talent Management</a:t>
            </a:r>
            <a:br>
              <a:rPr lang="en-US" dirty="0"/>
            </a:br>
            <a:endParaRPr lang="en-US" dirty="0"/>
          </a:p>
        </p:txBody>
      </p:sp>
      <p:sp>
        <p:nvSpPr>
          <p:cNvPr id="3" name="Subtitle 2">
            <a:extLst>
              <a:ext uri="{FF2B5EF4-FFF2-40B4-BE49-F238E27FC236}">
                <a16:creationId xmlns:a16="http://schemas.microsoft.com/office/drawing/2014/main" id="{49D8D40F-ED55-47EB-B63D-AFF4F17C553D}"/>
              </a:ext>
            </a:extLst>
          </p:cNvPr>
          <p:cNvSpPr>
            <a:spLocks noGrp="1"/>
          </p:cNvSpPr>
          <p:nvPr>
            <p:ph type="subTitle" idx="1"/>
          </p:nvPr>
        </p:nvSpPr>
        <p:spPr/>
        <p:txBody>
          <a:bodyPr>
            <a:noAutofit/>
          </a:bodyPr>
          <a:lstStyle/>
          <a:p>
            <a:r>
              <a:rPr lang="en-US" b="1" dirty="0">
                <a:solidFill>
                  <a:schemeClr val="tx2"/>
                </a:solidFill>
              </a:rPr>
              <a:t>Dr. Michele Paludi, Matthew Baird, MSM, </a:t>
            </a:r>
          </a:p>
          <a:p>
            <a:r>
              <a:rPr lang="en-US" b="1" dirty="0">
                <a:solidFill>
                  <a:schemeClr val="tx2"/>
                </a:solidFill>
              </a:rPr>
              <a:t>Dr. Candice Ward, Dr. Teresa </a:t>
            </a:r>
            <a:r>
              <a:rPr lang="en-US" b="1" dirty="0" err="1">
                <a:solidFill>
                  <a:schemeClr val="tx2"/>
                </a:solidFill>
              </a:rPr>
              <a:t>Jepma</a:t>
            </a:r>
            <a:r>
              <a:rPr lang="en-US" b="1" dirty="0">
                <a:solidFill>
                  <a:schemeClr val="tx2"/>
                </a:solidFill>
              </a:rPr>
              <a:t>, Dr. David Lawyer, </a:t>
            </a:r>
          </a:p>
          <a:p>
            <a:r>
              <a:rPr lang="en-US" b="1" dirty="0">
                <a:solidFill>
                  <a:schemeClr val="tx2"/>
                </a:solidFill>
              </a:rPr>
              <a:t>and Dr. John Theodore</a:t>
            </a:r>
          </a:p>
          <a:p>
            <a:endParaRPr lang="en-US" b="1" dirty="0">
              <a:solidFill>
                <a:schemeClr val="tx2"/>
              </a:solidFill>
            </a:endParaRPr>
          </a:p>
          <a:p>
            <a:r>
              <a:rPr lang="en-US" b="1" dirty="0">
                <a:solidFill>
                  <a:schemeClr val="tx2"/>
                </a:solidFill>
              </a:rPr>
              <a:t>December 21, 2020</a:t>
            </a:r>
          </a:p>
        </p:txBody>
      </p:sp>
      <p:sp>
        <p:nvSpPr>
          <p:cNvPr id="4" name="Slide Number Placeholder 3">
            <a:extLst>
              <a:ext uri="{FF2B5EF4-FFF2-40B4-BE49-F238E27FC236}">
                <a16:creationId xmlns:a16="http://schemas.microsoft.com/office/drawing/2014/main" id="{82CC623D-75C5-4239-AF77-C0AF0DCE4D0A}"/>
              </a:ext>
            </a:extLst>
          </p:cNvPr>
          <p:cNvSpPr>
            <a:spLocks noGrp="1"/>
          </p:cNvSpPr>
          <p:nvPr>
            <p:ph type="sldNum" sz="quarter" idx="14"/>
          </p:nvPr>
        </p:nvSpPr>
        <p:spPr/>
        <p:txBody>
          <a:bodyPr/>
          <a:lstStyle/>
          <a:p>
            <a:pPr>
              <a:defRPr/>
            </a:pPr>
            <a:fld id="{0D82165E-A276-4D8B-B313-63EA707E5138}" type="slidenum">
              <a:rPr lang="en-US" smtClean="0"/>
              <a:pPr>
                <a:defRPr/>
              </a:pPr>
              <a:t>1</a:t>
            </a:fld>
            <a:endParaRPr lang="en-US" dirty="0"/>
          </a:p>
        </p:txBody>
      </p:sp>
      <p:sp>
        <p:nvSpPr>
          <p:cNvPr id="5" name="Picture Placeholder 4">
            <a:extLst>
              <a:ext uri="{FF2B5EF4-FFF2-40B4-BE49-F238E27FC236}">
                <a16:creationId xmlns:a16="http://schemas.microsoft.com/office/drawing/2014/main" id="{B29E6F8D-B1D7-4977-8484-12980C689343}"/>
              </a:ext>
            </a:extLst>
          </p:cNvPr>
          <p:cNvSpPr>
            <a:spLocks noGrp="1"/>
          </p:cNvSpPr>
          <p:nvPr>
            <p:ph type="pic" sz="quarter" idx="11"/>
          </p:nvPr>
        </p:nvSpPr>
        <p:spPr/>
      </p:sp>
    </p:spTree>
    <p:extLst>
      <p:ext uri="{BB962C8B-B14F-4D97-AF65-F5344CB8AC3E}">
        <p14:creationId xmlns:p14="http://schemas.microsoft.com/office/powerpoint/2010/main" val="167492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8E70-4915-4E60-B330-4B5D7242B7D6}"/>
              </a:ext>
            </a:extLst>
          </p:cNvPr>
          <p:cNvSpPr>
            <a:spLocks noGrp="1"/>
          </p:cNvSpPr>
          <p:nvPr>
            <p:ph type="title"/>
          </p:nvPr>
        </p:nvSpPr>
        <p:spPr/>
        <p:txBody>
          <a:bodyPr/>
          <a:lstStyle/>
          <a:p>
            <a:r>
              <a:rPr lang="en-US" b="1" dirty="0"/>
              <a:t>Best Practices</a:t>
            </a:r>
            <a:br>
              <a:rPr lang="en-US" b="1" dirty="0"/>
            </a:br>
            <a:r>
              <a:rPr lang="en-US" b="1" dirty="0"/>
              <a:t>of</a:t>
            </a:r>
            <a:br>
              <a:rPr lang="en-US" b="1" dirty="0"/>
            </a:br>
            <a:r>
              <a:rPr lang="en-US" b="1" dirty="0"/>
              <a:t>Talent</a:t>
            </a:r>
            <a:br>
              <a:rPr lang="en-US" b="1" dirty="0"/>
            </a:br>
            <a:r>
              <a:rPr lang="en-US" b="1" dirty="0"/>
              <a:t>Management</a:t>
            </a:r>
          </a:p>
        </p:txBody>
      </p:sp>
      <p:sp>
        <p:nvSpPr>
          <p:cNvPr id="3" name="Content Placeholder 2">
            <a:extLst>
              <a:ext uri="{FF2B5EF4-FFF2-40B4-BE49-F238E27FC236}">
                <a16:creationId xmlns:a16="http://schemas.microsoft.com/office/drawing/2014/main" id="{46696F23-209F-4248-A743-E15C71CB728F}"/>
              </a:ext>
            </a:extLst>
          </p:cNvPr>
          <p:cNvSpPr>
            <a:spLocks noGrp="1"/>
          </p:cNvSpPr>
          <p:nvPr>
            <p:ph sz="half" idx="1"/>
          </p:nvPr>
        </p:nvSpPr>
        <p:spPr/>
        <p:txBody>
          <a:bodyPr/>
          <a:lstStyle/>
          <a:p>
            <a:pPr marL="0" indent="0">
              <a:buNone/>
            </a:pPr>
            <a:endParaRPr lang="en-US" dirty="0">
              <a:solidFill>
                <a:srgbClr val="1A0DAB"/>
              </a:solidFill>
              <a:effectLst/>
            </a:endParaRPr>
          </a:p>
          <a:p>
            <a:pPr marL="0" indent="0">
              <a:buNone/>
            </a:pPr>
            <a:r>
              <a:rPr lang="en-US" b="1" dirty="0">
                <a:effectLst/>
              </a:rPr>
              <a:t>Set Clear Expectations and Align Organizational Goals </a:t>
            </a:r>
          </a:p>
          <a:p>
            <a:pPr marL="0" indent="0">
              <a:buNone/>
            </a:pPr>
            <a:r>
              <a:rPr lang="en-US" b="1" dirty="0">
                <a:effectLst/>
              </a:rPr>
              <a:t>Go Beyond Regular Performance Appraisals </a:t>
            </a:r>
          </a:p>
          <a:p>
            <a:pPr marL="0" indent="0">
              <a:buNone/>
            </a:pPr>
            <a:r>
              <a:rPr lang="en-US" b="1" dirty="0">
                <a:effectLst/>
              </a:rPr>
              <a:t>Provide Professional Development Opportunities</a:t>
            </a:r>
            <a:r>
              <a:rPr lang="en-US" dirty="0">
                <a:effectLst/>
              </a:rPr>
              <a:t> </a:t>
            </a:r>
          </a:p>
          <a:p>
            <a:pPr marL="0" indent="0">
              <a:buNone/>
            </a:pPr>
            <a:r>
              <a:rPr lang="en-US" b="1" dirty="0">
                <a:effectLst/>
              </a:rPr>
              <a:t>Measure and Improve Talent Management with Analytics </a:t>
            </a:r>
          </a:p>
          <a:p>
            <a:pPr marL="0" indent="0">
              <a:buNone/>
            </a:pPr>
            <a:endParaRPr lang="en-US" dirty="0"/>
          </a:p>
        </p:txBody>
      </p:sp>
      <p:sp>
        <p:nvSpPr>
          <p:cNvPr id="4" name="Slide Number Placeholder 3">
            <a:extLst>
              <a:ext uri="{FF2B5EF4-FFF2-40B4-BE49-F238E27FC236}">
                <a16:creationId xmlns:a16="http://schemas.microsoft.com/office/drawing/2014/main" id="{CD2C545D-A7BD-4ED2-8B8F-0DA4E3EEB6A6}"/>
              </a:ext>
            </a:extLst>
          </p:cNvPr>
          <p:cNvSpPr>
            <a:spLocks noGrp="1"/>
          </p:cNvSpPr>
          <p:nvPr>
            <p:ph type="sldNum" sz="quarter" idx="12"/>
          </p:nvPr>
        </p:nvSpPr>
        <p:spPr/>
        <p:txBody>
          <a:bodyPr/>
          <a:lstStyle/>
          <a:p>
            <a:pPr>
              <a:defRPr/>
            </a:pPr>
            <a:fld id="{3A96B3B7-840E-427F-B8B8-010B7F929619}" type="slidenum">
              <a:rPr lang="en-US" smtClean="0"/>
              <a:pPr>
                <a:defRPr/>
              </a:pPr>
              <a:t>10</a:t>
            </a:fld>
            <a:endParaRPr lang="en-US" dirty="0"/>
          </a:p>
        </p:txBody>
      </p:sp>
    </p:spTree>
    <p:extLst>
      <p:ext uri="{BB962C8B-B14F-4D97-AF65-F5344CB8AC3E}">
        <p14:creationId xmlns:p14="http://schemas.microsoft.com/office/powerpoint/2010/main" val="6423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2035-4B01-4B33-8465-4623A711023E}"/>
              </a:ext>
            </a:extLst>
          </p:cNvPr>
          <p:cNvSpPr>
            <a:spLocks noGrp="1"/>
          </p:cNvSpPr>
          <p:nvPr>
            <p:ph type="title"/>
          </p:nvPr>
        </p:nvSpPr>
        <p:spPr>
          <a:xfrm>
            <a:off x="1066800" y="1371600"/>
            <a:ext cx="5334000" cy="5334000"/>
          </a:xfrm>
        </p:spPr>
        <p:txBody>
          <a:bodyPr wrap="square" anchor="ctr">
            <a:normAutofit/>
          </a:bodyPr>
          <a:lstStyle/>
          <a:p>
            <a:r>
              <a:rPr lang="en-US" sz="5000" b="1"/>
              <a:t>IMPORTANCE</a:t>
            </a:r>
            <a:br>
              <a:rPr lang="en-US" sz="5000" b="1"/>
            </a:br>
            <a:r>
              <a:rPr lang="en-US" sz="5000" b="1"/>
              <a:t>OF</a:t>
            </a:r>
            <a:br>
              <a:rPr lang="en-US" sz="5000" b="1"/>
            </a:br>
            <a:r>
              <a:rPr lang="en-US" sz="5000" b="1"/>
              <a:t>TALENT</a:t>
            </a:r>
            <a:br>
              <a:rPr lang="en-US" sz="5000" b="1"/>
            </a:br>
            <a:r>
              <a:rPr lang="en-US" sz="5000" b="1"/>
              <a:t>MANAGEMENT</a:t>
            </a:r>
          </a:p>
        </p:txBody>
      </p:sp>
      <p:sp>
        <p:nvSpPr>
          <p:cNvPr id="3" name="Content Placeholder 2">
            <a:extLst>
              <a:ext uri="{FF2B5EF4-FFF2-40B4-BE49-F238E27FC236}">
                <a16:creationId xmlns:a16="http://schemas.microsoft.com/office/drawing/2014/main" id="{005670AF-B74E-46A6-B7D4-832A6EC10F04}"/>
              </a:ext>
            </a:extLst>
          </p:cNvPr>
          <p:cNvSpPr>
            <a:spLocks noGrp="1"/>
          </p:cNvSpPr>
          <p:nvPr>
            <p:ph sz="half" idx="1"/>
          </p:nvPr>
        </p:nvSpPr>
        <p:spPr>
          <a:xfrm>
            <a:off x="6858000" y="1371601"/>
            <a:ext cx="6400800" cy="5334000"/>
          </a:xfrm>
        </p:spPr>
        <p:txBody>
          <a:bodyPr wrap="square" anchor="ctr">
            <a:normAutofit/>
          </a:bodyPr>
          <a:lstStyle/>
          <a:p>
            <a:pPr marL="0" marR="0">
              <a:spcBef>
                <a:spcPts val="0"/>
              </a:spcBef>
              <a:spcAft>
                <a:spcPts val="0"/>
              </a:spcAft>
              <a:buFont typeface="+mj-lt"/>
              <a:buAutoNum type="arabicPeriod"/>
            </a:pPr>
            <a:endParaRPr lang="en-US" dirty="0">
              <a:effectLst/>
            </a:endParaRPr>
          </a:p>
          <a:p>
            <a:pPr marL="0" marR="0" indent="0">
              <a:spcBef>
                <a:spcPts val="0"/>
              </a:spcBef>
              <a:spcAft>
                <a:spcPts val="0"/>
              </a:spcAft>
              <a:buNone/>
            </a:pPr>
            <a:r>
              <a:rPr lang="en-US" b="1" dirty="0">
                <a:effectLst/>
              </a:rPr>
              <a:t>Talent management helps employees feel:</a:t>
            </a:r>
          </a:p>
          <a:p>
            <a:pPr marL="0" marR="0" indent="0">
              <a:spcBef>
                <a:spcPts val="0"/>
              </a:spcBef>
              <a:spcAft>
                <a:spcPts val="0"/>
              </a:spcAft>
              <a:buNone/>
            </a:pPr>
            <a:endParaRPr lang="en-US" b="1" dirty="0"/>
          </a:p>
          <a:p>
            <a:pPr marL="0" marR="0" indent="0">
              <a:spcBef>
                <a:spcPts val="0"/>
              </a:spcBef>
              <a:spcAft>
                <a:spcPts val="0"/>
              </a:spcAft>
              <a:buNone/>
            </a:pPr>
            <a:r>
              <a:rPr lang="en-US" b="1" dirty="0">
                <a:effectLst/>
              </a:rPr>
              <a:t>engaged </a:t>
            </a:r>
          </a:p>
          <a:p>
            <a:pPr marL="0" marR="0" indent="0">
              <a:spcBef>
                <a:spcPts val="0"/>
              </a:spcBef>
              <a:spcAft>
                <a:spcPts val="0"/>
              </a:spcAft>
              <a:buNone/>
            </a:pPr>
            <a:r>
              <a:rPr lang="en-US" b="1" dirty="0">
                <a:effectLst/>
              </a:rPr>
              <a:t>skilled </a:t>
            </a:r>
          </a:p>
          <a:p>
            <a:pPr marL="0" marR="0" indent="0">
              <a:spcBef>
                <a:spcPts val="0"/>
              </a:spcBef>
              <a:spcAft>
                <a:spcPts val="0"/>
              </a:spcAft>
              <a:buNone/>
            </a:pPr>
            <a:r>
              <a:rPr lang="en-US" b="1" dirty="0">
                <a:effectLst/>
              </a:rPr>
              <a:t>motivated</a:t>
            </a:r>
          </a:p>
          <a:p>
            <a:pPr marL="0" marR="0" indent="0">
              <a:spcBef>
                <a:spcPts val="0"/>
              </a:spcBef>
              <a:spcAft>
                <a:spcPts val="0"/>
              </a:spcAft>
              <a:buNone/>
            </a:pPr>
            <a:r>
              <a:rPr lang="en-US" b="1" dirty="0"/>
              <a:t>satisfied</a:t>
            </a:r>
            <a:endParaRPr lang="en-US" b="1" dirty="0">
              <a:effectLst/>
            </a:endParaRPr>
          </a:p>
          <a:p>
            <a:pPr marL="0" marR="0" indent="0">
              <a:spcBef>
                <a:spcPts val="0"/>
              </a:spcBef>
              <a:spcAft>
                <a:spcPts val="0"/>
              </a:spcAft>
              <a:buNone/>
            </a:pPr>
            <a:endParaRPr lang="en-US" b="1" dirty="0"/>
          </a:p>
          <a:p>
            <a:pPr marL="0" indent="0">
              <a:buNone/>
            </a:pPr>
            <a:endParaRPr lang="en-US" dirty="0"/>
          </a:p>
        </p:txBody>
      </p:sp>
      <p:sp>
        <p:nvSpPr>
          <p:cNvPr id="4" name="Slide Number Placeholder 3">
            <a:extLst>
              <a:ext uri="{FF2B5EF4-FFF2-40B4-BE49-F238E27FC236}">
                <a16:creationId xmlns:a16="http://schemas.microsoft.com/office/drawing/2014/main" id="{467C4B79-AE79-450F-952F-264ECB9F6D1A}"/>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11</a:t>
            </a:fld>
            <a:endParaRPr lang="en-US"/>
          </a:p>
        </p:txBody>
      </p:sp>
    </p:spTree>
    <p:extLst>
      <p:ext uri="{BB962C8B-B14F-4D97-AF65-F5344CB8AC3E}">
        <p14:creationId xmlns:p14="http://schemas.microsoft.com/office/powerpoint/2010/main" val="85151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47EF-C1CD-47A4-8FED-1A89F41978A1}"/>
              </a:ext>
            </a:extLst>
          </p:cNvPr>
          <p:cNvSpPr>
            <a:spLocks noGrp="1"/>
          </p:cNvSpPr>
          <p:nvPr>
            <p:ph type="title"/>
          </p:nvPr>
        </p:nvSpPr>
        <p:spPr/>
        <p:txBody>
          <a:bodyPr>
            <a:normAutofit/>
          </a:bodyPr>
          <a:lstStyle/>
          <a:p>
            <a:r>
              <a:rPr lang="en-US" sz="4400" b="1" dirty="0"/>
              <a:t>RELATIONSHIP BETWEEN HR &amp; TALENT MANAGEMENT</a:t>
            </a:r>
          </a:p>
        </p:txBody>
      </p:sp>
      <p:sp>
        <p:nvSpPr>
          <p:cNvPr id="3" name="Content Placeholder 2">
            <a:extLst>
              <a:ext uri="{FF2B5EF4-FFF2-40B4-BE49-F238E27FC236}">
                <a16:creationId xmlns:a16="http://schemas.microsoft.com/office/drawing/2014/main" id="{1180688C-AA44-43BA-B308-CD3F927E2834}"/>
              </a:ext>
            </a:extLst>
          </p:cNvPr>
          <p:cNvSpPr>
            <a:spLocks noGrp="1"/>
          </p:cNvSpPr>
          <p:nvPr>
            <p:ph sz="half" idx="1"/>
          </p:nvPr>
        </p:nvSpPr>
        <p:spPr/>
        <p:txBody>
          <a:bodyPr/>
          <a:lstStyle/>
          <a:p>
            <a:pPr>
              <a:buFont typeface="+mj-lt"/>
              <a:buAutoNum type="arabicPeriod"/>
            </a:pPr>
            <a:r>
              <a:rPr lang="en-US" b="1" dirty="0">
                <a:effectLst/>
              </a:rPr>
              <a:t>Recruiting</a:t>
            </a:r>
          </a:p>
          <a:p>
            <a:pPr>
              <a:buFont typeface="+mj-lt"/>
              <a:buAutoNum type="arabicPeriod"/>
            </a:pPr>
            <a:r>
              <a:rPr lang="en-US" b="1" dirty="0">
                <a:effectLst/>
              </a:rPr>
              <a:t>Onboarding</a:t>
            </a:r>
          </a:p>
          <a:p>
            <a:pPr>
              <a:buFont typeface="+mj-lt"/>
              <a:buAutoNum type="arabicPeriod"/>
            </a:pPr>
            <a:r>
              <a:rPr lang="en-US" b="1" dirty="0">
                <a:effectLst/>
              </a:rPr>
              <a:t>Performance management</a:t>
            </a:r>
          </a:p>
          <a:p>
            <a:pPr>
              <a:buFont typeface="+mj-lt"/>
              <a:buAutoNum type="arabicPeriod"/>
            </a:pPr>
            <a:r>
              <a:rPr lang="en-US" b="1" dirty="0">
                <a:effectLst/>
              </a:rPr>
              <a:t>Compensation planning</a:t>
            </a:r>
          </a:p>
          <a:p>
            <a:pPr>
              <a:buFont typeface="+mj-lt"/>
              <a:buAutoNum type="arabicPeriod"/>
            </a:pPr>
            <a:r>
              <a:rPr lang="en-US" b="1" dirty="0">
                <a:effectLst/>
              </a:rPr>
              <a:t>Succession planning</a:t>
            </a:r>
          </a:p>
          <a:p>
            <a:pPr>
              <a:buFont typeface="+mj-lt"/>
              <a:buAutoNum type="arabicPeriod"/>
            </a:pPr>
            <a:r>
              <a:rPr lang="en-US" b="1" dirty="0">
                <a:effectLst/>
              </a:rPr>
              <a:t>Learning and development </a:t>
            </a:r>
          </a:p>
          <a:p>
            <a:pPr>
              <a:buFont typeface="+mj-lt"/>
              <a:buAutoNum type="arabicPeriod"/>
            </a:pPr>
            <a:r>
              <a:rPr lang="en-US" b="1" dirty="0">
                <a:effectLst/>
              </a:rPr>
              <a:t>Workforce planning</a:t>
            </a:r>
          </a:p>
          <a:p>
            <a:endParaRPr lang="en-US" dirty="0"/>
          </a:p>
        </p:txBody>
      </p:sp>
      <p:sp>
        <p:nvSpPr>
          <p:cNvPr id="4" name="Slide Number Placeholder 3">
            <a:extLst>
              <a:ext uri="{FF2B5EF4-FFF2-40B4-BE49-F238E27FC236}">
                <a16:creationId xmlns:a16="http://schemas.microsoft.com/office/drawing/2014/main" id="{07A9D6B5-BF1A-4A21-B8B8-037ADC8F3E47}"/>
              </a:ext>
            </a:extLst>
          </p:cNvPr>
          <p:cNvSpPr>
            <a:spLocks noGrp="1"/>
          </p:cNvSpPr>
          <p:nvPr>
            <p:ph type="sldNum" sz="quarter" idx="12"/>
          </p:nvPr>
        </p:nvSpPr>
        <p:spPr/>
        <p:txBody>
          <a:bodyPr/>
          <a:lstStyle/>
          <a:p>
            <a:pPr>
              <a:defRPr/>
            </a:pPr>
            <a:fld id="{3A96B3B7-840E-427F-B8B8-010B7F929619}" type="slidenum">
              <a:rPr lang="en-US" smtClean="0"/>
              <a:pPr>
                <a:defRPr/>
              </a:pPr>
              <a:t>12</a:t>
            </a:fld>
            <a:endParaRPr lang="en-US" dirty="0"/>
          </a:p>
        </p:txBody>
      </p:sp>
    </p:spTree>
    <p:extLst>
      <p:ext uri="{BB962C8B-B14F-4D97-AF65-F5344CB8AC3E}">
        <p14:creationId xmlns:p14="http://schemas.microsoft.com/office/powerpoint/2010/main" val="272015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9E8EC0-B70D-412F-B5DA-C20E1FE59852}"/>
              </a:ext>
            </a:extLst>
          </p:cNvPr>
          <p:cNvSpPr>
            <a:spLocks noGrp="1"/>
          </p:cNvSpPr>
          <p:nvPr>
            <p:ph type="sldNum" sz="quarter" idx="13"/>
          </p:nvPr>
        </p:nvSpPr>
        <p:spPr/>
        <p:txBody>
          <a:bodyPr/>
          <a:lstStyle/>
          <a:p>
            <a:pPr>
              <a:defRPr/>
            </a:pPr>
            <a:fld id="{0D82165E-A276-4D8B-B313-63EA707E5138}" type="slidenum">
              <a:rPr lang="en-US" smtClean="0"/>
              <a:pPr>
                <a:defRPr/>
              </a:pPr>
              <a:t>13</a:t>
            </a:fld>
            <a:endParaRPr lang="en-US" dirty="0"/>
          </a:p>
        </p:txBody>
      </p:sp>
      <p:sp>
        <p:nvSpPr>
          <p:cNvPr id="3" name="Content Placeholder 2">
            <a:extLst>
              <a:ext uri="{FF2B5EF4-FFF2-40B4-BE49-F238E27FC236}">
                <a16:creationId xmlns:a16="http://schemas.microsoft.com/office/drawing/2014/main" id="{C5F7D27C-B7B4-4C24-81EA-0B13C8C50DAE}"/>
              </a:ext>
            </a:extLst>
          </p:cNvPr>
          <p:cNvSpPr>
            <a:spLocks noGrp="1"/>
          </p:cNvSpPr>
          <p:nvPr>
            <p:ph sz="quarter" idx="14"/>
          </p:nvPr>
        </p:nvSpPr>
        <p:spPr/>
        <p:txBody>
          <a:bodyPr/>
          <a:lstStyle/>
          <a:p>
            <a:pPr marL="0" marR="0" algn="ctr">
              <a:spcBef>
                <a:spcPts val="0"/>
              </a:spcBef>
              <a:spcAft>
                <a:spcPts val="0"/>
              </a:spcAft>
            </a:pPr>
            <a:r>
              <a:rPr lang="en-US" sz="1800" b="1" dirty="0">
                <a:effectLst/>
                <a:latin typeface="Calibri" panose="020F0502020204030204" pitchFamily="34" charset="0"/>
                <a:ea typeface="Times New Roman" panose="02020603050405020304" pitchFamily="18" charset="0"/>
              </a:rPr>
              <a:t>IND 502:  Strategic Talent Management in a Complex World</a:t>
            </a: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FPD Co-Leads:</a:t>
            </a:r>
            <a:r>
              <a:rPr lang="en-US" sz="1800" dirty="0">
                <a:effectLst/>
                <a:latin typeface="Calibri" panose="020F0502020204030204" pitchFamily="34" charset="0"/>
                <a:ea typeface="Times New Roman" panose="02020603050405020304" pitchFamily="18" charset="0"/>
              </a:rPr>
              <a:t>  Candice Ward and Michele Paludi</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LED:</a:t>
            </a:r>
            <a:r>
              <a:rPr lang="en-US" sz="1800" dirty="0">
                <a:effectLst/>
                <a:latin typeface="Calibri" panose="020F0502020204030204" pitchFamily="34" charset="0"/>
                <a:ea typeface="Times New Roman" panose="02020603050405020304" pitchFamily="18" charset="0"/>
              </a:rPr>
              <a:t>  Beth </a:t>
            </a:r>
            <a:r>
              <a:rPr lang="en-US" sz="1800" dirty="0" err="1">
                <a:effectLst/>
                <a:latin typeface="Calibri" panose="020F0502020204030204" pitchFamily="34" charset="0"/>
                <a:ea typeface="Times New Roman" panose="02020603050405020304" pitchFamily="18" charset="0"/>
              </a:rPr>
              <a:t>Dalbec</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SMES:</a:t>
            </a:r>
            <a:r>
              <a:rPr lang="en-US" sz="1800" dirty="0">
                <a:effectLst/>
                <a:latin typeface="Calibri" panose="020F0502020204030204" pitchFamily="34" charset="0"/>
                <a:ea typeface="Times New Roman" panose="02020603050405020304" pitchFamily="18" charset="0"/>
              </a:rPr>
              <a:t>  Kelly Cronin, Dianne Oakes, Samantha Seaman, Laurel Schneider, Jan Tucker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rPr>
              <a:t>Modules</a:t>
            </a:r>
          </a:p>
          <a:p>
            <a:pPr marL="0" marR="0">
              <a:lnSpc>
                <a:spcPct val="100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a:p>
            <a:pPr marL="0" marR="0" algn="l">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Developing a Systematic, Strategic Approach to Talent Management</a:t>
            </a:r>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fontAlgn="base">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Managing Talent</a:t>
            </a:r>
            <a:endParaRPr lang="en-US"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fontAlgn="base">
              <a:lnSpc>
                <a:spcPct val="100000"/>
              </a:lnSpc>
              <a:spcBef>
                <a:spcPts val="0"/>
              </a:spcBef>
              <a:spcAft>
                <a:spcPts val="0"/>
              </a:spcAft>
            </a:pPr>
            <a:r>
              <a:rPr lang="en-US" sz="1800" dirty="0">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Performance Management</a:t>
            </a:r>
            <a:endParaRPr lang="en-US" sz="1800" dirty="0">
              <a:latin typeface="Times New Roman" panose="02020603050405020304" pitchFamily="18" charset="0"/>
              <a:ea typeface="Times New Roman" panose="02020603050405020304" pitchFamily="18" charset="0"/>
            </a:endParaRPr>
          </a:p>
          <a:p>
            <a:pPr marL="0" marR="0" algn="l" fontAlgn="base">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Change Management</a:t>
            </a:r>
            <a:endParaRPr lang="en-US" sz="1800" dirty="0">
              <a:effectLst/>
              <a:latin typeface="Times New Roman" panose="02020603050405020304" pitchFamily="18" charset="0"/>
              <a:ea typeface="Times New Roman" panose="02020603050405020304" pitchFamily="18" charset="0"/>
            </a:endParaRPr>
          </a:p>
          <a:p>
            <a:pPr marL="0" marR="0" algn="l">
              <a:lnSpc>
                <a:spcPct val="100000"/>
              </a:lnSpc>
              <a:spcBef>
                <a:spcPts val="0"/>
              </a:spcBef>
              <a:spcAft>
                <a:spcPts val="0"/>
              </a:spcAft>
            </a:pPr>
            <a:r>
              <a:rPr lang="en-US" sz="1800" dirty="0">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Diversity and Inclusion in Leading Talent</a:t>
            </a:r>
            <a:endParaRPr lang="en-US" sz="1800" dirty="0">
              <a:effectLst/>
              <a:latin typeface="Times New Roman" panose="02020603050405020304" pitchFamily="18" charset="0"/>
              <a:ea typeface="Times New Roman" panose="02020603050405020304" pitchFamily="18" charset="0"/>
            </a:endParaRPr>
          </a:p>
          <a:p>
            <a:pPr marL="0" marR="0" algn="l">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rPr>
              <a:t> Strategic Talent Analytics</a:t>
            </a:r>
            <a:endParaRPr lang="en-US" sz="1800" dirty="0">
              <a:effectLst/>
              <a:latin typeface="Times New Roman" panose="02020603050405020304" pitchFamily="18" charset="0"/>
              <a:ea typeface="Times New Roman" panose="02020603050405020304" pitchFamily="18" charset="0"/>
            </a:endParaRPr>
          </a:p>
          <a:p>
            <a:pPr marL="0" marR="0" algn="l">
              <a:lnSpc>
                <a:spcPct val="100000"/>
              </a:lnSpc>
              <a:spcBef>
                <a:spcPts val="0"/>
              </a:spcBef>
              <a:spcAft>
                <a:spcPts val="0"/>
              </a:spcAft>
            </a:pPr>
            <a:r>
              <a:rPr lang="en-US" sz="1800" dirty="0">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Aligning Employee Engagement with Strategic Goals</a:t>
            </a:r>
            <a:endParaRPr lang="en-US" sz="1800" dirty="0">
              <a:effectLst/>
              <a:latin typeface="Times New Roman" panose="02020603050405020304" pitchFamily="18" charset="0"/>
              <a:ea typeface="Times New Roman" panose="02020603050405020304" pitchFamily="18" charset="0"/>
            </a:endParaRPr>
          </a:p>
          <a:p>
            <a:pPr marL="0" marR="0" algn="l">
              <a:lnSpc>
                <a:spcPct val="100000"/>
              </a:lnSpc>
              <a:spcBef>
                <a:spcPts val="0"/>
              </a:spcBef>
              <a:spcAft>
                <a:spcPts val="0"/>
              </a:spcAft>
            </a:pPr>
            <a:r>
              <a:rPr lang="en-US" sz="1800" dirty="0">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Succession Planning</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Title 3">
            <a:extLst>
              <a:ext uri="{FF2B5EF4-FFF2-40B4-BE49-F238E27FC236}">
                <a16:creationId xmlns:a16="http://schemas.microsoft.com/office/drawing/2014/main" id="{2489B60D-EA13-47D7-8FCE-419D2FD452A7}"/>
              </a:ext>
            </a:extLst>
          </p:cNvPr>
          <p:cNvSpPr>
            <a:spLocks noGrp="1"/>
          </p:cNvSpPr>
          <p:nvPr>
            <p:ph type="title"/>
          </p:nvPr>
        </p:nvSpPr>
        <p:spPr/>
        <p:txBody>
          <a:bodyPr>
            <a:normAutofit/>
          </a:bodyPr>
          <a:lstStyle/>
          <a:p>
            <a:r>
              <a:rPr lang="en-US" sz="4000" b="1" dirty="0">
                <a:solidFill>
                  <a:schemeClr val="bg1"/>
                </a:solidFill>
              </a:rPr>
              <a:t>NEW COURSE</a:t>
            </a:r>
          </a:p>
        </p:txBody>
      </p:sp>
    </p:spTree>
    <p:extLst>
      <p:ext uri="{BB962C8B-B14F-4D97-AF65-F5344CB8AC3E}">
        <p14:creationId xmlns:p14="http://schemas.microsoft.com/office/powerpoint/2010/main" val="369286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FCB676-5666-48A9-AEAC-BD60AA0F3E71}"/>
              </a:ext>
            </a:extLst>
          </p:cNvPr>
          <p:cNvSpPr>
            <a:spLocks noGrp="1"/>
          </p:cNvSpPr>
          <p:nvPr>
            <p:ph type="sldNum" sz="quarter" idx="13"/>
          </p:nvPr>
        </p:nvSpPr>
        <p:spPr/>
        <p:txBody>
          <a:bodyPr/>
          <a:lstStyle/>
          <a:p>
            <a:pPr>
              <a:defRPr/>
            </a:pPr>
            <a:fld id="{0D82165E-A276-4D8B-B313-63EA707E5138}" type="slidenum">
              <a:rPr lang="en-US" smtClean="0"/>
              <a:pPr>
                <a:defRPr/>
              </a:pPr>
              <a:t>14</a:t>
            </a:fld>
            <a:endParaRPr lang="en-US" dirty="0"/>
          </a:p>
        </p:txBody>
      </p:sp>
      <p:sp>
        <p:nvSpPr>
          <p:cNvPr id="3" name="Content Placeholder 2">
            <a:extLst>
              <a:ext uri="{FF2B5EF4-FFF2-40B4-BE49-F238E27FC236}">
                <a16:creationId xmlns:a16="http://schemas.microsoft.com/office/drawing/2014/main" id="{A78FEDE4-5F13-4F9C-BA0C-9CD6AFFF9821}"/>
              </a:ext>
            </a:extLst>
          </p:cNvPr>
          <p:cNvSpPr>
            <a:spLocks noGrp="1"/>
          </p:cNvSpPr>
          <p:nvPr>
            <p:ph sz="quarter" idx="14"/>
          </p:nvPr>
        </p:nvSpPr>
        <p:spPr/>
        <p: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Andragogical Techniques: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rPr>
              <a:t>Branching Scenarios</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rPr>
              <a:t>      Goal:  Assist students with ethical decision making and higher order thinking skills</a:t>
            </a:r>
          </a:p>
          <a:p>
            <a:pPr marL="0" marR="0">
              <a:lnSpc>
                <a:spcPct val="1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rPr>
              <a:t>Case Analyses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rPr>
              <a:t>      Goal: Provide students with opportunities to engage with current issues in talent management, thus   </a:t>
            </a:r>
          </a:p>
          <a:p>
            <a:pPr marL="0" marR="0">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rPr>
              <a:t>     	applying learning to real-world situations</a:t>
            </a:r>
          </a:p>
          <a:p>
            <a:pPr marL="0" marR="0">
              <a:lnSpc>
                <a:spcPct val="1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rPr>
              <a:t>Interviews</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rPr>
              <a:t>      Goal:  Introduce students to talent managers’ daily activities to assist students with career goals</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marR="0">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rPr>
              <a:t>Conversations between SMEs</a:t>
            </a:r>
          </a:p>
          <a:p>
            <a:pPr marL="0" marR="0">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rPr>
              <a:t>      Goal:  Introduce students to interdisciplinary perspectives on talent management functions</a:t>
            </a:r>
          </a:p>
          <a:p>
            <a:pPr marL="0" marR="0">
              <a:lnSpc>
                <a:spcPct val="1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rPr>
              <a:t>Reflection Pieces</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Calibri" panose="020F0502020204030204" pitchFamily="34" charset="0"/>
                <a:ea typeface="Times New Roman" panose="02020603050405020304" pitchFamily="18" charset="0"/>
              </a:rPr>
              <a:t>      Goal:  Assist students in making strategic decisions with knowledge from past experiences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Title 3">
            <a:extLst>
              <a:ext uri="{FF2B5EF4-FFF2-40B4-BE49-F238E27FC236}">
                <a16:creationId xmlns:a16="http://schemas.microsoft.com/office/drawing/2014/main" id="{FB5D22C2-B937-4C3F-9D49-37AA15BDB670}"/>
              </a:ext>
            </a:extLst>
          </p:cNvPr>
          <p:cNvSpPr>
            <a:spLocks noGrp="1"/>
          </p:cNvSpPr>
          <p:nvPr>
            <p:ph type="title"/>
          </p:nvPr>
        </p:nvSpPr>
        <p:spPr/>
        <p:txBody>
          <a:bodyPr>
            <a:normAutofit/>
          </a:bodyPr>
          <a:lstStyle/>
          <a:p>
            <a:r>
              <a:rPr lang="en-US" sz="3600" dirty="0">
                <a:solidFill>
                  <a:schemeClr val="bg1"/>
                </a:solidFill>
              </a:rPr>
              <a:t>IND 502</a:t>
            </a:r>
          </a:p>
        </p:txBody>
      </p:sp>
    </p:spTree>
    <p:extLst>
      <p:ext uri="{BB962C8B-B14F-4D97-AF65-F5344CB8AC3E}">
        <p14:creationId xmlns:p14="http://schemas.microsoft.com/office/powerpoint/2010/main" val="3253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0108C3-CF1C-45C7-9B5B-2D3E4F1DCADC}"/>
              </a:ext>
            </a:extLst>
          </p:cNvPr>
          <p:cNvSpPr>
            <a:spLocks noGrp="1"/>
          </p:cNvSpPr>
          <p:nvPr>
            <p:ph type="title"/>
          </p:nvPr>
        </p:nvSpPr>
        <p:spPr>
          <a:xfrm>
            <a:off x="1066800" y="1371600"/>
            <a:ext cx="5334000" cy="5334000"/>
          </a:xfrm>
        </p:spPr>
        <p:txBody>
          <a:bodyPr wrap="square" anchor="ctr">
            <a:normAutofit/>
          </a:bodyPr>
          <a:lstStyle/>
          <a:p>
            <a:r>
              <a:rPr lang="en-US" b="1" dirty="0"/>
              <a:t>IND 502</a:t>
            </a:r>
            <a:br>
              <a:rPr lang="en-US" b="1" dirty="0"/>
            </a:br>
            <a:r>
              <a:rPr lang="en-US" b="1" dirty="0"/>
              <a:t>COURSE</a:t>
            </a:r>
            <a:br>
              <a:rPr lang="en-US" b="1" dirty="0"/>
            </a:br>
            <a:r>
              <a:rPr lang="en-US" b="1" dirty="0"/>
              <a:t>OUTCOMES</a:t>
            </a:r>
          </a:p>
        </p:txBody>
      </p:sp>
      <p:sp>
        <p:nvSpPr>
          <p:cNvPr id="3" name="Content Placeholder 2">
            <a:extLst>
              <a:ext uri="{FF2B5EF4-FFF2-40B4-BE49-F238E27FC236}">
                <a16:creationId xmlns:a16="http://schemas.microsoft.com/office/drawing/2014/main" id="{AFC6BC7B-0F7B-4D3A-8E1E-97AFDFE9287A}"/>
              </a:ext>
            </a:extLst>
          </p:cNvPr>
          <p:cNvSpPr>
            <a:spLocks noGrp="1"/>
          </p:cNvSpPr>
          <p:nvPr>
            <p:ph sz="half" idx="1"/>
          </p:nvPr>
        </p:nvSpPr>
        <p:spPr>
          <a:xfrm>
            <a:off x="6858000" y="1371601"/>
            <a:ext cx="6400800" cy="5334000"/>
          </a:xfrm>
        </p:spPr>
        <p:txBody>
          <a:bodyPr wrap="square" anchor="ctr">
            <a:normAutofit/>
          </a:bodyPr>
          <a:lstStyle/>
          <a:p>
            <a:pPr marL="0" marR="0" indent="0">
              <a:spcBef>
                <a:spcPts val="0"/>
              </a:spcBef>
              <a:spcAft>
                <a:spcPts val="0"/>
              </a:spcAft>
              <a:buNone/>
            </a:pPr>
            <a:r>
              <a:rPr lang="en-US" sz="1700" b="1" dirty="0">
                <a:effectLst/>
              </a:rPr>
              <a:t> </a:t>
            </a:r>
            <a:endParaRPr lang="en-US" sz="1700" dirty="0">
              <a:effectLst/>
            </a:endParaRPr>
          </a:p>
          <a:p>
            <a:pPr marL="0" marR="0" fontAlgn="base">
              <a:spcBef>
                <a:spcPts val="0"/>
              </a:spcBef>
              <a:spcAft>
                <a:spcPts val="0"/>
              </a:spcAft>
            </a:pPr>
            <a:r>
              <a:rPr lang="en-US" sz="1700" b="1" dirty="0">
                <a:effectLst/>
              </a:rPr>
              <a:t>CO1: Evaluate leadership strategies to develop employees individually and in teams across disciplines.  </a:t>
            </a:r>
          </a:p>
          <a:p>
            <a:pPr marL="0" marR="0" fontAlgn="base">
              <a:spcBef>
                <a:spcPts val="0"/>
              </a:spcBef>
              <a:spcAft>
                <a:spcPts val="0"/>
              </a:spcAft>
            </a:pPr>
            <a:r>
              <a:rPr lang="en-US" sz="1700" b="1" dirty="0">
                <a:effectLst/>
              </a:rPr>
              <a:t>CO2: Apply leadership skills in managing people and programs across disciplines. </a:t>
            </a:r>
          </a:p>
          <a:p>
            <a:pPr marL="0" marR="0" fontAlgn="base">
              <a:spcBef>
                <a:spcPts val="0"/>
              </a:spcBef>
              <a:spcAft>
                <a:spcPts val="0"/>
              </a:spcAft>
            </a:pPr>
            <a:r>
              <a:rPr lang="en-US" sz="1700" b="1" dirty="0">
                <a:effectLst/>
              </a:rPr>
              <a:t>CO3: Implement human resources practices commonly used by administrators across disciplines.  </a:t>
            </a:r>
          </a:p>
          <a:p>
            <a:pPr marL="0" marR="0" fontAlgn="base">
              <a:spcBef>
                <a:spcPts val="0"/>
              </a:spcBef>
              <a:spcAft>
                <a:spcPts val="0"/>
              </a:spcAft>
            </a:pPr>
            <a:r>
              <a:rPr lang="en-US" sz="1700" b="1" dirty="0">
                <a:effectLst/>
              </a:rPr>
              <a:t>CO4: Analyze leadership strategies for setting direction, motivating, and aligning employees with organizational culture.  </a:t>
            </a:r>
          </a:p>
          <a:p>
            <a:pPr marL="0" marR="0">
              <a:spcBef>
                <a:spcPts val="0"/>
              </a:spcBef>
              <a:spcAft>
                <a:spcPts val="0"/>
              </a:spcAft>
            </a:pPr>
            <a:r>
              <a:rPr lang="en-US" sz="1700" b="1" dirty="0">
                <a:effectLst/>
              </a:rPr>
              <a:t>CO5: Analyze how cultural differences impact best leadership practices in management across disciplines.  </a:t>
            </a:r>
          </a:p>
          <a:p>
            <a:endParaRPr lang="en-US" sz="1700" dirty="0"/>
          </a:p>
        </p:txBody>
      </p:sp>
      <p:sp>
        <p:nvSpPr>
          <p:cNvPr id="2" name="Slide Number Placeholder 1">
            <a:extLst>
              <a:ext uri="{FF2B5EF4-FFF2-40B4-BE49-F238E27FC236}">
                <a16:creationId xmlns:a16="http://schemas.microsoft.com/office/drawing/2014/main" id="{6E662079-7FD7-4E47-A06D-D751F73D3D24}"/>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15</a:t>
            </a:fld>
            <a:endParaRPr lang="en-US"/>
          </a:p>
        </p:txBody>
      </p:sp>
    </p:spTree>
    <p:extLst>
      <p:ext uri="{BB962C8B-B14F-4D97-AF65-F5344CB8AC3E}">
        <p14:creationId xmlns:p14="http://schemas.microsoft.com/office/powerpoint/2010/main" val="256890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C6851F-CE69-4568-B3E8-2D634E38A6D2}"/>
              </a:ext>
            </a:extLst>
          </p:cNvPr>
          <p:cNvSpPr>
            <a:spLocks noGrp="1"/>
          </p:cNvSpPr>
          <p:nvPr>
            <p:ph type="sldNum" sz="quarter" idx="13"/>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16</a:t>
            </a:fld>
            <a:endParaRPr lang="en-US"/>
          </a:p>
        </p:txBody>
      </p:sp>
      <p:sp>
        <p:nvSpPr>
          <p:cNvPr id="11" name="Title 2">
            <a:extLst>
              <a:ext uri="{FF2B5EF4-FFF2-40B4-BE49-F238E27FC236}">
                <a16:creationId xmlns:a16="http://schemas.microsoft.com/office/drawing/2014/main" id="{3BBD9BD3-7AF9-4EB6-86A7-36C76260AFDE}"/>
              </a:ext>
            </a:extLst>
          </p:cNvPr>
          <p:cNvSpPr>
            <a:spLocks noGrp="1"/>
          </p:cNvSpPr>
          <p:nvPr>
            <p:ph type="title"/>
          </p:nvPr>
        </p:nvSpPr>
        <p:spPr>
          <a:xfrm>
            <a:off x="1371600" y="762000"/>
            <a:ext cx="11887200" cy="1447800"/>
          </a:xfrm>
        </p:spPr>
        <p:txBody>
          <a:bodyPr/>
          <a:lstStyle/>
          <a:p>
            <a:r>
              <a:rPr lang="en-US" dirty="0"/>
              <a:t>Course Walkthrough</a:t>
            </a:r>
          </a:p>
        </p:txBody>
      </p:sp>
      <p:pic>
        <p:nvPicPr>
          <p:cNvPr id="6" name="Picture 5">
            <a:extLst>
              <a:ext uri="{FF2B5EF4-FFF2-40B4-BE49-F238E27FC236}">
                <a16:creationId xmlns:a16="http://schemas.microsoft.com/office/drawing/2014/main" id="{2CFD7D54-F185-4C67-8ECD-19B1D5E04083}"/>
              </a:ext>
            </a:extLst>
          </p:cNvPr>
          <p:cNvPicPr>
            <a:picLocks noChangeAspect="1"/>
          </p:cNvPicPr>
          <p:nvPr/>
        </p:nvPicPr>
        <p:blipFill>
          <a:blip r:embed="rId2"/>
          <a:stretch>
            <a:fillRect/>
          </a:stretch>
        </p:blipFill>
        <p:spPr>
          <a:xfrm>
            <a:off x="1371600" y="3014853"/>
            <a:ext cx="11887200" cy="3952494"/>
          </a:xfrm>
          <a:prstGeom prst="rect">
            <a:avLst/>
          </a:prstGeom>
          <a:noFill/>
        </p:spPr>
      </p:pic>
    </p:spTree>
    <p:extLst>
      <p:ext uri="{BB962C8B-B14F-4D97-AF65-F5344CB8AC3E}">
        <p14:creationId xmlns:p14="http://schemas.microsoft.com/office/powerpoint/2010/main" val="401318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80754-3E3B-49B9-8040-A7852DE16460}"/>
              </a:ext>
            </a:extLst>
          </p:cNvPr>
          <p:cNvSpPr>
            <a:spLocks noGrp="1"/>
          </p:cNvSpPr>
          <p:nvPr>
            <p:ph type="title"/>
          </p:nvPr>
        </p:nvSpPr>
        <p:spPr/>
        <p:txBody>
          <a:bodyPr/>
          <a:lstStyle/>
          <a:p>
            <a:r>
              <a:rPr lang="en-US" b="1" dirty="0"/>
              <a:t>QUESTIONS</a:t>
            </a:r>
            <a:br>
              <a:rPr lang="en-US" b="1" dirty="0"/>
            </a:br>
            <a:br>
              <a:rPr lang="en-US" b="1" dirty="0"/>
            </a:br>
            <a:r>
              <a:rPr lang="en-US" b="1" dirty="0"/>
              <a:t>COMMENTS</a:t>
            </a:r>
          </a:p>
        </p:txBody>
      </p:sp>
      <p:pic>
        <p:nvPicPr>
          <p:cNvPr id="6" name="Content Placeholder 5" descr="Several hands raised and ready to answer a question">
            <a:extLst>
              <a:ext uri="{FF2B5EF4-FFF2-40B4-BE49-F238E27FC236}">
                <a16:creationId xmlns:a16="http://schemas.microsoft.com/office/drawing/2014/main" id="{E7038407-0D55-4258-9B92-9580AD20EA8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58000" y="1902396"/>
            <a:ext cx="6400800" cy="4272408"/>
          </a:xfrm>
        </p:spPr>
      </p:pic>
      <p:sp>
        <p:nvSpPr>
          <p:cNvPr id="4" name="Slide Number Placeholder 3">
            <a:extLst>
              <a:ext uri="{FF2B5EF4-FFF2-40B4-BE49-F238E27FC236}">
                <a16:creationId xmlns:a16="http://schemas.microsoft.com/office/drawing/2014/main" id="{893F6BEB-69D2-4F73-B2CF-E169532C2549}"/>
              </a:ext>
            </a:extLst>
          </p:cNvPr>
          <p:cNvSpPr>
            <a:spLocks noGrp="1"/>
          </p:cNvSpPr>
          <p:nvPr>
            <p:ph type="sldNum" sz="quarter" idx="12"/>
          </p:nvPr>
        </p:nvSpPr>
        <p:spPr/>
        <p:txBody>
          <a:bodyPr/>
          <a:lstStyle/>
          <a:p>
            <a:pPr>
              <a:defRPr/>
            </a:pPr>
            <a:fld id="{3A96B3B7-840E-427F-B8B8-010B7F929619}" type="slidenum">
              <a:rPr lang="en-US" smtClean="0"/>
              <a:pPr>
                <a:defRPr/>
              </a:pPr>
              <a:t>17</a:t>
            </a:fld>
            <a:endParaRPr lang="en-US" dirty="0"/>
          </a:p>
        </p:txBody>
      </p:sp>
    </p:spTree>
    <p:extLst>
      <p:ext uri="{BB962C8B-B14F-4D97-AF65-F5344CB8AC3E}">
        <p14:creationId xmlns:p14="http://schemas.microsoft.com/office/powerpoint/2010/main" val="119081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08EF58-FA44-469A-882E-2AF57669FD05}"/>
              </a:ext>
            </a:extLst>
          </p:cNvPr>
          <p:cNvSpPr>
            <a:spLocks noGrp="1"/>
          </p:cNvSpPr>
          <p:nvPr>
            <p:ph type="title"/>
          </p:nvPr>
        </p:nvSpPr>
        <p:spPr>
          <a:xfrm>
            <a:off x="1066800" y="1371600"/>
            <a:ext cx="5334000" cy="5334000"/>
          </a:xfrm>
        </p:spPr>
        <p:txBody>
          <a:bodyPr wrap="square" anchor="ctr">
            <a:normAutofit/>
          </a:bodyPr>
          <a:lstStyle/>
          <a:p>
            <a:r>
              <a:rPr lang="en-US" b="1" dirty="0"/>
              <a:t>THANK YOU</a:t>
            </a:r>
            <a:endParaRPr lang="en-US" dirty="0"/>
          </a:p>
        </p:txBody>
      </p:sp>
      <p:sp>
        <p:nvSpPr>
          <p:cNvPr id="4" name="Content Placeholder 3">
            <a:extLst>
              <a:ext uri="{FF2B5EF4-FFF2-40B4-BE49-F238E27FC236}">
                <a16:creationId xmlns:a16="http://schemas.microsoft.com/office/drawing/2014/main" id="{7912B752-8F37-4628-B96C-84971AF60213}"/>
              </a:ext>
            </a:extLst>
          </p:cNvPr>
          <p:cNvSpPr>
            <a:spLocks noGrp="1"/>
          </p:cNvSpPr>
          <p:nvPr>
            <p:ph sz="half" idx="1"/>
          </p:nvPr>
        </p:nvSpPr>
        <p:spPr>
          <a:xfrm>
            <a:off x="6858000" y="1371601"/>
            <a:ext cx="6400800" cy="5334000"/>
          </a:xfrm>
        </p:spPr>
        <p:txBody>
          <a:bodyPr wrap="square" anchor="ctr">
            <a:normAutofit/>
          </a:bodyPr>
          <a:lstStyle/>
          <a:p>
            <a:pPr>
              <a:buNone/>
            </a:pPr>
            <a:r>
              <a:rPr lang="en-US" b="1" dirty="0"/>
              <a:t>Michele Paludi, Ph.D.</a:t>
            </a:r>
            <a:endParaRPr lang="en-US" dirty="0"/>
          </a:p>
          <a:p>
            <a:pPr>
              <a:buNone/>
            </a:pPr>
            <a:r>
              <a:rPr lang="en-US" b="1" dirty="0"/>
              <a:t>Senior Faculty Program Director</a:t>
            </a:r>
            <a:endParaRPr lang="en-US" dirty="0"/>
          </a:p>
          <a:p>
            <a:pPr>
              <a:buNone/>
            </a:pPr>
            <a:r>
              <a:rPr lang="en-US" b="1" dirty="0"/>
              <a:t>School of Graduate Studies</a:t>
            </a:r>
            <a:endParaRPr lang="en-US" dirty="0"/>
          </a:p>
          <a:p>
            <a:pPr>
              <a:buNone/>
            </a:pPr>
            <a:r>
              <a:rPr lang="en-US" b="1" dirty="0"/>
              <a:t>Excelsior College</a:t>
            </a:r>
            <a:endParaRPr lang="en-US" dirty="0"/>
          </a:p>
          <a:p>
            <a:pPr>
              <a:buNone/>
            </a:pPr>
            <a:r>
              <a:rPr lang="en-US" b="1" dirty="0"/>
              <a:t>7 Columbia Circle</a:t>
            </a:r>
            <a:endParaRPr lang="en-US" dirty="0"/>
          </a:p>
          <a:p>
            <a:pPr>
              <a:buNone/>
            </a:pPr>
            <a:r>
              <a:rPr lang="en-US" b="1" dirty="0"/>
              <a:t>Albany, New York 12203</a:t>
            </a:r>
            <a:endParaRPr lang="en-US" dirty="0"/>
          </a:p>
          <a:p>
            <a:pPr>
              <a:buNone/>
            </a:pPr>
            <a:r>
              <a:rPr lang="en-US" b="1" dirty="0">
                <a:hlinkClick r:id="rId3"/>
              </a:rPr>
              <a:t>mpaludi@excelsior.edu</a:t>
            </a:r>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2BB42CD7-C0FE-4BC3-9774-BF21DCF63C9A}"/>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18</a:t>
            </a:fld>
            <a:endParaRPr lang="en-US" dirty="0"/>
          </a:p>
        </p:txBody>
      </p:sp>
    </p:spTree>
    <p:extLst>
      <p:ext uri="{BB962C8B-B14F-4D97-AF65-F5344CB8AC3E}">
        <p14:creationId xmlns:p14="http://schemas.microsoft.com/office/powerpoint/2010/main" val="387113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FC3D98-13B9-4A1B-82A2-CCA326BF7482}"/>
              </a:ext>
            </a:extLst>
          </p:cNvPr>
          <p:cNvSpPr>
            <a:spLocks noGrp="1"/>
          </p:cNvSpPr>
          <p:nvPr>
            <p:ph type="sldNum" sz="quarter" idx="13"/>
          </p:nvPr>
        </p:nvSpPr>
        <p:spPr/>
        <p:txBody>
          <a:bodyPr/>
          <a:lstStyle/>
          <a:p>
            <a:pPr>
              <a:defRPr/>
            </a:pPr>
            <a:fld id="{0D82165E-A276-4D8B-B313-63EA707E5138}" type="slidenum">
              <a:rPr lang="en-US" smtClean="0"/>
              <a:pPr>
                <a:defRPr/>
              </a:pPr>
              <a:t>2</a:t>
            </a:fld>
            <a:endParaRPr lang="en-US" dirty="0"/>
          </a:p>
        </p:txBody>
      </p:sp>
      <p:sp>
        <p:nvSpPr>
          <p:cNvPr id="3" name="Content Placeholder 2">
            <a:extLst>
              <a:ext uri="{FF2B5EF4-FFF2-40B4-BE49-F238E27FC236}">
                <a16:creationId xmlns:a16="http://schemas.microsoft.com/office/drawing/2014/main" id="{594B608B-39E1-4CB3-8D2B-9F76024E719A}"/>
              </a:ext>
            </a:extLst>
          </p:cNvPr>
          <p:cNvSpPr>
            <a:spLocks noGrp="1"/>
          </p:cNvSpPr>
          <p:nvPr>
            <p:ph sz="quarter" idx="14"/>
          </p:nvPr>
        </p:nvSpPr>
        <p:spPr/>
        <p:txBody>
          <a:bodyPr/>
          <a:lstStyle/>
          <a:p>
            <a:pPr algn="l"/>
            <a:r>
              <a:rPr lang="en-US" sz="2800" b="1" dirty="0">
                <a:latin typeface="Roboto"/>
              </a:rPr>
              <a:t>This webinar is designed for informational purposes only and does not constitute legal advice.  Any action or inaction by the viewer based on the information provided is done without guarantee of its accuracy or suitability for a particular purpose.</a:t>
            </a:r>
          </a:p>
          <a:p>
            <a:endParaRPr lang="en-US" dirty="0"/>
          </a:p>
        </p:txBody>
      </p:sp>
      <p:sp>
        <p:nvSpPr>
          <p:cNvPr id="4" name="Title 3">
            <a:extLst>
              <a:ext uri="{FF2B5EF4-FFF2-40B4-BE49-F238E27FC236}">
                <a16:creationId xmlns:a16="http://schemas.microsoft.com/office/drawing/2014/main" id="{B2D915FB-A54D-483F-ABB3-08FD6C06CDBB}"/>
              </a:ext>
            </a:extLst>
          </p:cNvPr>
          <p:cNvSpPr>
            <a:spLocks noGrp="1"/>
          </p:cNvSpPr>
          <p:nvPr>
            <p:ph type="title"/>
          </p:nvPr>
        </p:nvSpPr>
        <p:spPr/>
        <p:txBody>
          <a:bodyPr>
            <a:normAutofit/>
          </a:bodyPr>
          <a:lstStyle/>
          <a:p>
            <a:r>
              <a:rPr lang="en-US" sz="3200" b="1" dirty="0">
                <a:latin typeface="Roboto Black"/>
              </a:rPr>
              <a:t>TALENT MANAGEMENT</a:t>
            </a:r>
            <a:endParaRPr lang="en-US" sz="3200" dirty="0"/>
          </a:p>
        </p:txBody>
      </p:sp>
    </p:spTree>
    <p:extLst>
      <p:ext uri="{BB962C8B-B14F-4D97-AF65-F5344CB8AC3E}">
        <p14:creationId xmlns:p14="http://schemas.microsoft.com/office/powerpoint/2010/main" val="71024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E9E6CA-EAAF-4FE7-8EFB-8730CA62D3B6}"/>
              </a:ext>
            </a:extLst>
          </p:cNvPr>
          <p:cNvSpPr>
            <a:spLocks noGrp="1"/>
          </p:cNvSpPr>
          <p:nvPr>
            <p:ph type="sldNum" sz="quarter" idx="13"/>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3</a:t>
            </a:fld>
            <a:endParaRPr lang="en-US" dirty="0"/>
          </a:p>
        </p:txBody>
      </p:sp>
      <p:sp>
        <p:nvSpPr>
          <p:cNvPr id="9" name="Content Placeholder 2">
            <a:extLst>
              <a:ext uri="{FF2B5EF4-FFF2-40B4-BE49-F238E27FC236}">
                <a16:creationId xmlns:a16="http://schemas.microsoft.com/office/drawing/2014/main" id="{78E7FC7E-BC87-4EF8-BC1D-BB070A5D0D11}"/>
              </a:ext>
            </a:extLst>
          </p:cNvPr>
          <p:cNvSpPr>
            <a:spLocks noGrp="1"/>
          </p:cNvSpPr>
          <p:nvPr>
            <p:ph sz="quarter" idx="14"/>
          </p:nvPr>
        </p:nvSpPr>
        <p:spPr>
          <a:xfrm>
            <a:off x="2286000" y="1280160"/>
            <a:ext cx="10058400" cy="6187440"/>
          </a:xfrm>
        </p:spPr>
        <p:txBody>
          <a:bodyPr/>
          <a:lstStyle/>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r>
              <a:rPr lang="en-US" sz="3600" b="1" dirty="0"/>
              <a:t>Dr. Teresa </a:t>
            </a:r>
            <a:r>
              <a:rPr lang="en-US" sz="3600" b="1" dirty="0" err="1"/>
              <a:t>Jepma</a:t>
            </a:r>
            <a:endParaRPr lang="en-US" sz="3600" b="1" dirty="0"/>
          </a:p>
          <a:p>
            <a:r>
              <a:rPr lang="en-US" sz="3600" b="1" dirty="0"/>
              <a:t>Matthew Baird, MSM</a:t>
            </a:r>
          </a:p>
          <a:p>
            <a:r>
              <a:rPr lang="en-US" sz="3600" b="1" dirty="0"/>
              <a:t>Dr. Candice Ward</a:t>
            </a:r>
          </a:p>
          <a:p>
            <a:r>
              <a:rPr lang="en-US" sz="3600" b="1" dirty="0"/>
              <a:t>Dr. David Lawyer</a:t>
            </a:r>
          </a:p>
          <a:p>
            <a:r>
              <a:rPr lang="en-US" sz="3600" b="1" dirty="0"/>
              <a:t>Dr. John Theodore</a:t>
            </a:r>
          </a:p>
          <a:p>
            <a:r>
              <a:rPr lang="en-US" sz="3600" b="1" dirty="0"/>
              <a:t>Dr. Michele Paludi</a:t>
            </a:r>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a:p>
            <a:endParaRPr lang="en-US" sz="3600" b="1" dirty="0"/>
          </a:p>
        </p:txBody>
      </p:sp>
      <p:sp>
        <p:nvSpPr>
          <p:cNvPr id="11" name="Title 3">
            <a:extLst>
              <a:ext uri="{FF2B5EF4-FFF2-40B4-BE49-F238E27FC236}">
                <a16:creationId xmlns:a16="http://schemas.microsoft.com/office/drawing/2014/main" id="{674360DC-BC50-404F-A3F2-ABDACA9899E2}"/>
              </a:ext>
            </a:extLst>
          </p:cNvPr>
          <p:cNvSpPr>
            <a:spLocks noGrp="1"/>
          </p:cNvSpPr>
          <p:nvPr>
            <p:ph type="title"/>
          </p:nvPr>
        </p:nvSpPr>
        <p:spPr>
          <a:xfrm>
            <a:off x="2286000" y="457200"/>
            <a:ext cx="10058400" cy="822960"/>
          </a:xfrm>
        </p:spPr>
        <p:txBody>
          <a:bodyPr>
            <a:normAutofit/>
          </a:bodyPr>
          <a:lstStyle/>
          <a:p>
            <a:br>
              <a:rPr lang="en-US" sz="3600" b="1" dirty="0"/>
            </a:br>
            <a:r>
              <a:rPr lang="en-US" sz="3600" b="1" dirty="0"/>
              <a:t> MEET THE EXPERT PANEL</a:t>
            </a:r>
          </a:p>
        </p:txBody>
      </p:sp>
    </p:spTree>
    <p:extLst>
      <p:ext uri="{BB962C8B-B14F-4D97-AF65-F5344CB8AC3E}">
        <p14:creationId xmlns:p14="http://schemas.microsoft.com/office/powerpoint/2010/main" val="188287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0EABA5-D858-4590-BA61-995C0371DA79}"/>
              </a:ext>
            </a:extLst>
          </p:cNvPr>
          <p:cNvSpPr>
            <a:spLocks noGrp="1"/>
          </p:cNvSpPr>
          <p:nvPr>
            <p:ph type="title"/>
          </p:nvPr>
        </p:nvSpPr>
        <p:spPr>
          <a:xfrm>
            <a:off x="1066800" y="1371600"/>
            <a:ext cx="5334000" cy="5334000"/>
          </a:xfrm>
        </p:spPr>
        <p:txBody>
          <a:bodyPr wrap="square" anchor="ctr">
            <a:normAutofit/>
          </a:bodyPr>
          <a:lstStyle/>
          <a:p>
            <a:br>
              <a:rPr lang="en-US" sz="5000" b="1"/>
            </a:br>
            <a:r>
              <a:rPr lang="en-US" sz="5000" b="1"/>
              <a:t>TALENT MANAGEMENT</a:t>
            </a:r>
          </a:p>
        </p:txBody>
      </p:sp>
      <p:sp>
        <p:nvSpPr>
          <p:cNvPr id="3" name="Content Placeholder 2">
            <a:extLst>
              <a:ext uri="{FF2B5EF4-FFF2-40B4-BE49-F238E27FC236}">
                <a16:creationId xmlns:a16="http://schemas.microsoft.com/office/drawing/2014/main" id="{222613F7-29FF-4D82-AFFE-B049CBF6A072}"/>
              </a:ext>
            </a:extLst>
          </p:cNvPr>
          <p:cNvSpPr>
            <a:spLocks noGrp="1"/>
          </p:cNvSpPr>
          <p:nvPr>
            <p:ph sz="half" idx="1"/>
          </p:nvPr>
        </p:nvSpPr>
        <p:spPr>
          <a:xfrm>
            <a:off x="6781800" y="533400"/>
            <a:ext cx="6400800" cy="7010399"/>
          </a:xfrm>
        </p:spPr>
        <p:txBody>
          <a:bodyPr wrap="square" anchor="ctr">
            <a:normAutofit/>
          </a:bodyPr>
          <a:lstStyle/>
          <a:p>
            <a:endParaRPr lang="en-US" sz="2000" dirty="0">
              <a:effectLst/>
            </a:endParaRPr>
          </a:p>
          <a:p>
            <a:pPr marL="285750" indent="-166688"/>
            <a:r>
              <a:rPr lang="en-US" sz="2000" b="1" dirty="0">
                <a:effectLst/>
              </a:rPr>
              <a:t>Organizations face several challenges when it comes to effectively managing their talent.  </a:t>
            </a:r>
          </a:p>
          <a:p>
            <a:pPr marL="285750" indent="-166688"/>
            <a:r>
              <a:rPr lang="en-US" sz="2000" b="1" dirty="0">
                <a:effectLst/>
              </a:rPr>
              <a:t>In recent years, demographic trends have made it necessary for organizations to consider succession planning, i.e., developing future leaders.  </a:t>
            </a:r>
          </a:p>
          <a:p>
            <a:pPr marL="285750" indent="-166688"/>
            <a:r>
              <a:rPr lang="en-US" sz="2000" b="1" dirty="0">
                <a:effectLst/>
              </a:rPr>
              <a:t>Talent management addresses strategic planning, acquiring talent, and performance management.  It is thus an organization-wide, holistic strategy for recruiting, hiring, training, and retaining top-performing employees. </a:t>
            </a:r>
          </a:p>
          <a:p>
            <a:endParaRPr lang="en-US" sz="2000" dirty="0"/>
          </a:p>
        </p:txBody>
      </p:sp>
      <p:sp>
        <p:nvSpPr>
          <p:cNvPr id="2" name="Slide Number Placeholder 1">
            <a:extLst>
              <a:ext uri="{FF2B5EF4-FFF2-40B4-BE49-F238E27FC236}">
                <a16:creationId xmlns:a16="http://schemas.microsoft.com/office/drawing/2014/main" id="{29341B98-B9A7-4E76-9131-91BF29705324}"/>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4</a:t>
            </a:fld>
            <a:endParaRPr lang="en-US"/>
          </a:p>
        </p:txBody>
      </p:sp>
    </p:spTree>
    <p:extLst>
      <p:ext uri="{BB962C8B-B14F-4D97-AF65-F5344CB8AC3E}">
        <p14:creationId xmlns:p14="http://schemas.microsoft.com/office/powerpoint/2010/main" val="43728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66FC18-21AB-416A-9C14-C3E47A9DB503}"/>
              </a:ext>
            </a:extLst>
          </p:cNvPr>
          <p:cNvSpPr>
            <a:spLocks noGrp="1"/>
          </p:cNvSpPr>
          <p:nvPr>
            <p:ph type="sldNum" sz="quarter" idx="13"/>
          </p:nvPr>
        </p:nvSpPr>
        <p:spPr/>
        <p:txBody>
          <a:bodyPr/>
          <a:lstStyle/>
          <a:p>
            <a:pPr>
              <a:defRPr/>
            </a:pPr>
            <a:fld id="{0D82165E-A276-4D8B-B313-63EA707E5138}" type="slidenum">
              <a:rPr lang="en-US" smtClean="0"/>
              <a:pPr>
                <a:defRPr/>
              </a:pPr>
              <a:t>5</a:t>
            </a:fld>
            <a:endParaRPr lang="en-US" dirty="0"/>
          </a:p>
        </p:txBody>
      </p:sp>
      <p:sp>
        <p:nvSpPr>
          <p:cNvPr id="3" name="Content Placeholder 2">
            <a:extLst>
              <a:ext uri="{FF2B5EF4-FFF2-40B4-BE49-F238E27FC236}">
                <a16:creationId xmlns:a16="http://schemas.microsoft.com/office/drawing/2014/main" id="{295B8656-988F-4227-92B5-8F5D9517F216}"/>
              </a:ext>
            </a:extLst>
          </p:cNvPr>
          <p:cNvSpPr>
            <a:spLocks noGrp="1"/>
          </p:cNvSpPr>
          <p:nvPr>
            <p:ph sz="quarter" idx="14"/>
          </p:nvPr>
        </p:nvSpPr>
        <p:spPr/>
        <p:txBody>
          <a:bodyPr/>
          <a:lstStyle/>
          <a:p>
            <a:endParaRPr lang="en-US" sz="2400" dirty="0">
              <a:latin typeface="Montserrat"/>
              <a:ea typeface="Times New Roman" panose="02020603050405020304" pitchFamily="18" charset="0"/>
              <a:cs typeface="Helvetica" panose="020B0604020202020204" pitchFamily="34" charset="0"/>
            </a:endParaRPr>
          </a:p>
          <a:p>
            <a:endParaRPr lang="en-US" sz="2400" dirty="0">
              <a:latin typeface="Montserrat"/>
              <a:ea typeface="Times New Roman" panose="02020603050405020304" pitchFamily="18" charset="0"/>
              <a:cs typeface="Helvetica" panose="020B0604020202020204" pitchFamily="34" charset="0"/>
            </a:endParaRPr>
          </a:p>
          <a:p>
            <a:pPr algn="l"/>
            <a:endParaRPr lang="en-US" sz="2800" b="1" dirty="0">
              <a:latin typeface="Roboto" panose="02000000000000000000"/>
              <a:ea typeface="Times New Roman" panose="02020603050405020304" pitchFamily="18" charset="0"/>
              <a:cs typeface="Helvetica" panose="020B0604020202020204" pitchFamily="34" charset="0"/>
            </a:endParaRPr>
          </a:p>
          <a:p>
            <a:pPr algn="l">
              <a:lnSpc>
                <a:spcPct val="100000"/>
              </a:lnSpc>
            </a:pPr>
            <a:r>
              <a:rPr lang="en-US" sz="2800" b="1" dirty="0">
                <a:latin typeface="Roboto" panose="02000000000000000000"/>
                <a:ea typeface="Times New Roman" panose="02020603050405020304" pitchFamily="18" charset="0"/>
                <a:cs typeface="Helvetica" panose="020B0604020202020204" pitchFamily="34" charset="0"/>
              </a:rPr>
              <a:t>S</a:t>
            </a:r>
            <a:r>
              <a:rPr lang="en-US" sz="2800" b="1" dirty="0">
                <a:effectLst/>
                <a:latin typeface="Roboto" panose="02000000000000000000"/>
                <a:ea typeface="Times New Roman" panose="02020603050405020304" pitchFamily="18" charset="0"/>
                <a:cs typeface="Helvetica" panose="020B0604020202020204" pitchFamily="34" charset="0"/>
              </a:rPr>
              <a:t>trategic process of getting the right talent onboard as well as helping them develop their skills.</a:t>
            </a:r>
          </a:p>
          <a:p>
            <a:pPr algn="l">
              <a:lnSpc>
                <a:spcPct val="100000"/>
              </a:lnSpc>
              <a:spcBef>
                <a:spcPts val="0"/>
              </a:spcBef>
              <a:spcAft>
                <a:spcPts val="0"/>
              </a:spcAft>
            </a:pPr>
            <a:endParaRPr lang="en-US" sz="2800" b="1" dirty="0">
              <a:effectLst/>
              <a:latin typeface="Roboto" panose="02000000000000000000"/>
              <a:ea typeface="Times New Roman" panose="02020603050405020304" pitchFamily="18" charset="0"/>
              <a:cs typeface="Helvetica" panose="020B0604020202020204" pitchFamily="34" charset="0"/>
            </a:endParaRPr>
          </a:p>
          <a:p>
            <a:pPr marL="342900" marR="0" lvl="0" indent="-342900" algn="just">
              <a:lnSpc>
                <a:spcPct val="100000"/>
              </a:lnSpc>
              <a:spcBef>
                <a:spcPts val="0"/>
              </a:spcBef>
              <a:spcAft>
                <a:spcPts val="800"/>
              </a:spcAft>
              <a:buSzPts val="1000"/>
              <a:buFont typeface="Symbol" panose="05050102010706020507" pitchFamily="18" charset="2"/>
              <a:buChar char=""/>
              <a:tabLst>
                <a:tab pos="344488" algn="l"/>
              </a:tabLst>
            </a:pPr>
            <a:r>
              <a:rPr lang="en-US" sz="2800" b="1" dirty="0">
                <a:effectLst/>
                <a:latin typeface="Roboto" panose="02000000000000000000"/>
                <a:ea typeface="Times New Roman" panose="02020603050405020304" pitchFamily="18" charset="0"/>
                <a:cs typeface="Helvetica" panose="020B0604020202020204" pitchFamily="34" charset="0"/>
              </a:rPr>
              <a:t>Acquire – Employer branding, recruitment, onboarding</a:t>
            </a:r>
            <a:endParaRPr lang="en-US" sz="2800" b="1" dirty="0">
              <a:effectLst/>
              <a:latin typeface="Roboto" panose="0200000000000000000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800"/>
              </a:spcAft>
              <a:buSzPts val="1000"/>
              <a:buFont typeface="Symbol" panose="05050102010706020507" pitchFamily="18" charset="2"/>
              <a:buChar char=""/>
              <a:tabLst>
                <a:tab pos="344488" algn="l"/>
              </a:tabLst>
            </a:pPr>
            <a:r>
              <a:rPr lang="en-US" sz="2800" b="1" dirty="0">
                <a:effectLst/>
                <a:latin typeface="Roboto" panose="02000000000000000000"/>
                <a:ea typeface="Times New Roman" panose="02020603050405020304" pitchFamily="18" charset="0"/>
                <a:cs typeface="Helvetica" panose="020B0604020202020204" pitchFamily="34" charset="0"/>
              </a:rPr>
              <a:t>Assess – Talent analytics, succession planning and assessments</a:t>
            </a:r>
            <a:endParaRPr lang="en-US" sz="2800" b="1" dirty="0">
              <a:effectLst/>
              <a:latin typeface="Roboto" panose="0200000000000000000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800"/>
              </a:spcAft>
              <a:buSzPts val="1000"/>
              <a:buFont typeface="Symbol" panose="05050102010706020507" pitchFamily="18" charset="2"/>
              <a:buChar char=""/>
              <a:tabLst>
                <a:tab pos="344488" algn="l"/>
              </a:tabLst>
            </a:pPr>
            <a:r>
              <a:rPr lang="en-US" sz="2800" b="1" dirty="0">
                <a:effectLst/>
                <a:latin typeface="Roboto" panose="02000000000000000000"/>
                <a:ea typeface="Times New Roman" panose="02020603050405020304" pitchFamily="18" charset="0"/>
                <a:cs typeface="Helvetica" panose="020B0604020202020204" pitchFamily="34" charset="0"/>
              </a:rPr>
              <a:t>Develop – Workforce planning, culture at work, engagement and retention practices</a:t>
            </a:r>
            <a:endParaRPr lang="en-US" sz="2800" b="1" dirty="0">
              <a:effectLst/>
              <a:latin typeface="Roboto" panose="0200000000000000000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800"/>
              </a:spcAft>
              <a:buSzPts val="1000"/>
              <a:buFont typeface="Symbol" panose="05050102010706020507" pitchFamily="18" charset="2"/>
              <a:buChar char=""/>
              <a:tabLst>
                <a:tab pos="344488" algn="l"/>
              </a:tabLst>
            </a:pPr>
            <a:r>
              <a:rPr lang="en-US" sz="2800" b="1" dirty="0">
                <a:effectLst/>
                <a:latin typeface="Roboto" panose="02000000000000000000"/>
                <a:ea typeface="Times New Roman" panose="02020603050405020304" pitchFamily="18" charset="0"/>
                <a:cs typeface="Helvetica" panose="020B0604020202020204" pitchFamily="34" charset="0"/>
              </a:rPr>
              <a:t>Deploy – Goal alignment, career-path planning, learning and development, and performance management</a:t>
            </a:r>
            <a:endParaRPr lang="en-US" sz="2800" b="1" dirty="0">
              <a:effectLst/>
              <a:latin typeface="Roboto" panose="02000000000000000000"/>
              <a:ea typeface="Calibri" panose="020F0502020204030204" pitchFamily="34" charset="0"/>
              <a:cs typeface="Times New Roman" panose="02020603050405020304" pitchFamily="18" charset="0"/>
            </a:endParaRPr>
          </a:p>
          <a:p>
            <a:pPr>
              <a:lnSpc>
                <a:spcPct val="100000"/>
              </a:lnSpc>
              <a:tabLst>
                <a:tab pos="344488" algn="l"/>
              </a:tabLst>
            </a:pPr>
            <a:r>
              <a:rPr lang="en-US" sz="2400" dirty="0">
                <a:effectLst/>
                <a:latin typeface="Roboto" panose="02000000000000000000"/>
                <a:ea typeface="Times New Roman" panose="02020603050405020304" pitchFamily="18" charset="0"/>
                <a:cs typeface="Helvetica" panose="020B0604020202020204" pitchFamily="34" charset="0"/>
              </a:rPr>
              <a:t> </a:t>
            </a:r>
          </a:p>
          <a:p>
            <a:r>
              <a:rPr lang="en-US" sz="2400" dirty="0">
                <a:effectLst/>
                <a:latin typeface="Montserrat"/>
                <a:ea typeface="Times New Roman" panose="02020603050405020304" pitchFamily="18" charset="0"/>
                <a:cs typeface="Helvetica" panose="020B060402020202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itle 3">
            <a:extLst>
              <a:ext uri="{FF2B5EF4-FFF2-40B4-BE49-F238E27FC236}">
                <a16:creationId xmlns:a16="http://schemas.microsoft.com/office/drawing/2014/main" id="{029CB5E6-F9C7-4E13-B022-8582FE2E5115}"/>
              </a:ext>
            </a:extLst>
          </p:cNvPr>
          <p:cNvSpPr>
            <a:spLocks noGrp="1"/>
          </p:cNvSpPr>
          <p:nvPr>
            <p:ph type="title"/>
          </p:nvPr>
        </p:nvSpPr>
        <p:spPr/>
        <p:txBody>
          <a:bodyPr>
            <a:normAutofit/>
          </a:bodyPr>
          <a:lstStyle/>
          <a:p>
            <a:r>
              <a:rPr lang="en-US" sz="4000" b="1" dirty="0">
                <a:solidFill>
                  <a:schemeClr val="bg1"/>
                </a:solidFill>
              </a:rPr>
              <a:t>WHAT IS TALENT MANAGEMENT?</a:t>
            </a:r>
          </a:p>
        </p:txBody>
      </p:sp>
    </p:spTree>
    <p:extLst>
      <p:ext uri="{BB962C8B-B14F-4D97-AF65-F5344CB8AC3E}">
        <p14:creationId xmlns:p14="http://schemas.microsoft.com/office/powerpoint/2010/main" val="89302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usinesswomen brainstorming around a laptop">
            <a:extLst>
              <a:ext uri="{FF2B5EF4-FFF2-40B4-BE49-F238E27FC236}">
                <a16:creationId xmlns:a16="http://schemas.microsoft.com/office/drawing/2014/main" id="{E0A79538-2477-4DD0-AF65-64CCDFCE26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730" r="3" b="3"/>
          <a:stretch/>
        </p:blipFill>
        <p:spPr>
          <a:xfrm>
            <a:off x="-1" y="10"/>
            <a:ext cx="5012265" cy="2819390"/>
          </a:xfrm>
          <a:prstGeom prst="rect">
            <a:avLst/>
          </a:prstGeom>
          <a:noFill/>
        </p:spPr>
      </p:pic>
      <p:sp>
        <p:nvSpPr>
          <p:cNvPr id="4" name="Title 3">
            <a:extLst>
              <a:ext uri="{FF2B5EF4-FFF2-40B4-BE49-F238E27FC236}">
                <a16:creationId xmlns:a16="http://schemas.microsoft.com/office/drawing/2014/main" id="{B125E2E0-938E-48E1-A1D4-112C07CDF9F1}"/>
              </a:ext>
            </a:extLst>
          </p:cNvPr>
          <p:cNvSpPr>
            <a:spLocks noGrp="1"/>
          </p:cNvSpPr>
          <p:nvPr>
            <p:ph type="ctrTitle"/>
          </p:nvPr>
        </p:nvSpPr>
        <p:spPr>
          <a:xfrm>
            <a:off x="0" y="3276600"/>
            <a:ext cx="14630400" cy="2514600"/>
          </a:xfrm>
        </p:spPr>
        <p:txBody>
          <a:bodyPr wrap="square" anchor="ctr">
            <a:normAutofit/>
          </a:bodyPr>
          <a:lstStyle/>
          <a:p>
            <a:r>
              <a:rPr lang="en-US" b="1" dirty="0"/>
              <a:t>TALENT MANAGEMENT</a:t>
            </a:r>
          </a:p>
        </p:txBody>
      </p:sp>
      <p:sp>
        <p:nvSpPr>
          <p:cNvPr id="3" name="Content Placeholder 2">
            <a:extLst>
              <a:ext uri="{FF2B5EF4-FFF2-40B4-BE49-F238E27FC236}">
                <a16:creationId xmlns:a16="http://schemas.microsoft.com/office/drawing/2014/main" id="{B8A4DD44-7280-497B-9B26-A17FA1BED169}"/>
              </a:ext>
            </a:extLst>
          </p:cNvPr>
          <p:cNvSpPr>
            <a:spLocks noGrp="1"/>
          </p:cNvSpPr>
          <p:nvPr>
            <p:ph type="subTitle" idx="1"/>
          </p:nvPr>
        </p:nvSpPr>
        <p:spPr>
          <a:xfrm>
            <a:off x="2286000" y="6096000"/>
            <a:ext cx="10058400" cy="726756"/>
          </a:xfrm>
        </p:spPr>
        <p:txBody>
          <a:bodyPr wrap="square" anchor="t">
            <a:noAutofit/>
          </a:bodyPr>
          <a:lstStyle/>
          <a:p>
            <a:pPr marL="0" indent="0">
              <a:buNone/>
            </a:pPr>
            <a:r>
              <a:rPr lang="en-US" sz="4000" b="1" dirty="0"/>
              <a:t>Talent management helps organizations</a:t>
            </a:r>
          </a:p>
          <a:p>
            <a:pPr marL="0" indent="0">
              <a:buNone/>
            </a:pPr>
            <a:r>
              <a:rPr lang="en-US" sz="4000" b="1" dirty="0"/>
              <a:t> maximize the value of employees.</a:t>
            </a:r>
          </a:p>
        </p:txBody>
      </p:sp>
      <p:sp>
        <p:nvSpPr>
          <p:cNvPr id="2" name="Slide Number Placeholder 1">
            <a:extLst>
              <a:ext uri="{FF2B5EF4-FFF2-40B4-BE49-F238E27FC236}">
                <a16:creationId xmlns:a16="http://schemas.microsoft.com/office/drawing/2014/main" id="{96F60207-94AC-43B8-909C-CBEEC04C6B00}"/>
              </a:ext>
            </a:extLst>
          </p:cNvPr>
          <p:cNvSpPr>
            <a:spLocks noGrp="1"/>
          </p:cNvSpPr>
          <p:nvPr>
            <p:ph type="sldNum" sz="quarter" idx="14"/>
          </p:nvPr>
        </p:nvSpPr>
        <p:spPr>
          <a:xfrm>
            <a:off x="13792200" y="7932420"/>
            <a:ext cx="746760" cy="297179"/>
          </a:xfrm>
        </p:spPr>
        <p:txBody>
          <a:bodyPr wrap="square" anchor="t">
            <a:normAutofit/>
          </a:bodyPr>
          <a:lstStyle/>
          <a:p>
            <a:pPr>
              <a:spcAft>
                <a:spcPts val="600"/>
              </a:spcAft>
              <a:defRPr/>
            </a:pPr>
            <a:fld id="{0D82165E-A276-4D8B-B313-63EA707E5138}" type="slidenum">
              <a:rPr lang="en-US" smtClean="0"/>
              <a:pPr>
                <a:spcAft>
                  <a:spcPts val="600"/>
                </a:spcAft>
                <a:defRPr/>
              </a:pPr>
              <a:t>6</a:t>
            </a:fld>
            <a:endParaRPr lang="en-US"/>
          </a:p>
        </p:txBody>
      </p:sp>
    </p:spTree>
    <p:extLst>
      <p:ext uri="{BB962C8B-B14F-4D97-AF65-F5344CB8AC3E}">
        <p14:creationId xmlns:p14="http://schemas.microsoft.com/office/powerpoint/2010/main" val="43546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1C14-43A7-4468-9C78-80EAEF5FDAB3}"/>
              </a:ext>
            </a:extLst>
          </p:cNvPr>
          <p:cNvSpPr>
            <a:spLocks noGrp="1"/>
          </p:cNvSpPr>
          <p:nvPr>
            <p:ph type="title"/>
          </p:nvPr>
        </p:nvSpPr>
        <p:spPr>
          <a:xfrm>
            <a:off x="1066800" y="1371600"/>
            <a:ext cx="5334000" cy="5334000"/>
          </a:xfrm>
        </p:spPr>
        <p:txBody>
          <a:bodyPr wrap="square" anchor="ctr">
            <a:normAutofit/>
          </a:bodyPr>
          <a:lstStyle/>
          <a:p>
            <a:r>
              <a:rPr lang="en-US" sz="5000" b="1"/>
              <a:t>BENEFITS OF TALENT MANAGEMENT</a:t>
            </a:r>
          </a:p>
        </p:txBody>
      </p:sp>
      <p:sp>
        <p:nvSpPr>
          <p:cNvPr id="3" name="Content Placeholder 2">
            <a:extLst>
              <a:ext uri="{FF2B5EF4-FFF2-40B4-BE49-F238E27FC236}">
                <a16:creationId xmlns:a16="http://schemas.microsoft.com/office/drawing/2014/main" id="{51523A6C-BEC3-484B-9160-F787F5C8FB38}"/>
              </a:ext>
            </a:extLst>
          </p:cNvPr>
          <p:cNvSpPr>
            <a:spLocks noGrp="1"/>
          </p:cNvSpPr>
          <p:nvPr>
            <p:ph sz="half" idx="1"/>
          </p:nvPr>
        </p:nvSpPr>
        <p:spPr>
          <a:xfrm>
            <a:off x="6858000" y="1371601"/>
            <a:ext cx="6400800" cy="5334000"/>
          </a:xfrm>
        </p:spPr>
        <p:txBody>
          <a:bodyPr wrap="square" anchor="ctr">
            <a:normAutofit/>
          </a:bodyPr>
          <a:lstStyle/>
          <a:p>
            <a:pPr marL="457200" indent="-457200"/>
            <a:r>
              <a:rPr lang="en-US" b="1" dirty="0"/>
              <a:t>Improves performance</a:t>
            </a:r>
          </a:p>
          <a:p>
            <a:pPr marL="457200" indent="-457200"/>
            <a:r>
              <a:rPr lang="en-US" b="1" dirty="0"/>
              <a:t>Allows companies to stay competitive</a:t>
            </a:r>
          </a:p>
          <a:p>
            <a:pPr marL="457200" indent="-457200"/>
            <a:r>
              <a:rPr lang="en-US" b="1" dirty="0"/>
              <a:t>Alerts organization to risks</a:t>
            </a:r>
          </a:p>
          <a:p>
            <a:pPr marL="457200" indent="-457200"/>
            <a:r>
              <a:rPr lang="en-US" b="1" dirty="0"/>
              <a:t>Builds high functioning teams</a:t>
            </a:r>
          </a:p>
          <a:p>
            <a:pPr marL="457200" indent="-457200"/>
            <a:r>
              <a:rPr lang="en-US" b="1" dirty="0"/>
              <a:t>Drives innovation</a:t>
            </a:r>
          </a:p>
          <a:p>
            <a:pPr marL="457200" indent="-457200"/>
            <a:r>
              <a:rPr lang="en-US" b="1" dirty="0"/>
              <a:t>Decreases turnover</a:t>
            </a:r>
            <a:endParaRPr lang="en-US" dirty="0"/>
          </a:p>
        </p:txBody>
      </p:sp>
      <p:sp>
        <p:nvSpPr>
          <p:cNvPr id="4" name="Slide Number Placeholder 3">
            <a:extLst>
              <a:ext uri="{FF2B5EF4-FFF2-40B4-BE49-F238E27FC236}">
                <a16:creationId xmlns:a16="http://schemas.microsoft.com/office/drawing/2014/main" id="{FEEE3921-34BF-4252-B632-D4B261B836D2}"/>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7</a:t>
            </a:fld>
            <a:endParaRPr lang="en-US"/>
          </a:p>
        </p:txBody>
      </p:sp>
    </p:spTree>
    <p:extLst>
      <p:ext uri="{BB962C8B-B14F-4D97-AF65-F5344CB8AC3E}">
        <p14:creationId xmlns:p14="http://schemas.microsoft.com/office/powerpoint/2010/main" val="262805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EDA49BD3-0DA2-4C10-8EC5-8496B1B9D52F}"/>
              </a:ext>
            </a:extLst>
          </p:cNvPr>
          <p:cNvSpPr>
            <a:spLocks noGrp="1"/>
          </p:cNvSpPr>
          <p:nvPr>
            <p:ph type="title"/>
          </p:nvPr>
        </p:nvSpPr>
        <p:spPr>
          <a:xfrm>
            <a:off x="1066800" y="1371600"/>
            <a:ext cx="5334000" cy="5334000"/>
          </a:xfrm>
        </p:spPr>
        <p:txBody>
          <a:bodyPr wrap="square" anchor="ctr">
            <a:normAutofit/>
          </a:bodyPr>
          <a:lstStyle/>
          <a:p>
            <a:r>
              <a:rPr lang="en-US" b="1" dirty="0"/>
              <a:t>Model of Talent Management</a:t>
            </a:r>
            <a:br>
              <a:rPr lang="en-US" b="1" dirty="0"/>
            </a:br>
            <a:br>
              <a:rPr lang="en-US" b="1" dirty="0"/>
            </a:br>
            <a:r>
              <a:rPr lang="en-US" sz="1800" b="1" dirty="0"/>
              <a:t>expert360.com</a:t>
            </a:r>
          </a:p>
        </p:txBody>
      </p:sp>
      <p:pic>
        <p:nvPicPr>
          <p:cNvPr id="6" name="Content Placeholder 5" descr="Diagram&#10;&#10;Description automatically generated">
            <a:extLst>
              <a:ext uri="{FF2B5EF4-FFF2-40B4-BE49-F238E27FC236}">
                <a16:creationId xmlns:a16="http://schemas.microsoft.com/office/drawing/2014/main" id="{0888E542-2762-40C1-8099-EDDD20C489B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0" y="1638301"/>
            <a:ext cx="6400800" cy="4800600"/>
          </a:xfrm>
          <a:noFill/>
        </p:spPr>
      </p:pic>
      <p:sp>
        <p:nvSpPr>
          <p:cNvPr id="4" name="Slide Number Placeholder 3">
            <a:extLst>
              <a:ext uri="{FF2B5EF4-FFF2-40B4-BE49-F238E27FC236}">
                <a16:creationId xmlns:a16="http://schemas.microsoft.com/office/drawing/2014/main" id="{0A5D0353-39D4-4902-8177-B9E4818A5B44}"/>
              </a:ext>
            </a:extLst>
          </p:cNvPr>
          <p:cNvSpPr>
            <a:spLocks noGrp="1"/>
          </p:cNvSpPr>
          <p:nvPr>
            <p:ph type="sldNum" sz="quarter" idx="12"/>
          </p:nvPr>
        </p:nvSpPr>
        <p:spPr>
          <a:xfrm>
            <a:off x="13792200" y="7932420"/>
            <a:ext cx="746760" cy="297179"/>
          </a:xfrm>
        </p:spPr>
        <p:txBody>
          <a:bodyPr wrap="square" anchor="t">
            <a:normAutofit/>
          </a:bodyPr>
          <a:lstStyle/>
          <a:p>
            <a:pPr>
              <a:spcAft>
                <a:spcPts val="600"/>
              </a:spcAft>
              <a:defRPr/>
            </a:pPr>
            <a:fld id="{3A96B3B7-840E-427F-B8B8-010B7F929619}" type="slidenum">
              <a:rPr lang="en-US" smtClean="0"/>
              <a:pPr>
                <a:spcAft>
                  <a:spcPts val="600"/>
                </a:spcAft>
                <a:defRPr/>
              </a:pPr>
              <a:t>8</a:t>
            </a:fld>
            <a:endParaRPr lang="en-US"/>
          </a:p>
        </p:txBody>
      </p:sp>
    </p:spTree>
    <p:extLst>
      <p:ext uri="{BB962C8B-B14F-4D97-AF65-F5344CB8AC3E}">
        <p14:creationId xmlns:p14="http://schemas.microsoft.com/office/powerpoint/2010/main" val="233819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74EF-7803-461E-BCAE-3F49278F2BEB}"/>
              </a:ext>
            </a:extLst>
          </p:cNvPr>
          <p:cNvSpPr>
            <a:spLocks noGrp="1"/>
          </p:cNvSpPr>
          <p:nvPr>
            <p:ph type="title"/>
          </p:nvPr>
        </p:nvSpPr>
        <p:spPr/>
        <p:txBody>
          <a:bodyPr>
            <a:normAutofit/>
          </a:bodyPr>
          <a:lstStyle/>
          <a:p>
            <a:r>
              <a:rPr lang="en-US" sz="4800" b="1" dirty="0"/>
              <a:t>IMPORTANCE</a:t>
            </a:r>
            <a:br>
              <a:rPr lang="en-US" sz="4800" b="1" dirty="0"/>
            </a:br>
            <a:r>
              <a:rPr lang="en-US" sz="4800" b="1" dirty="0"/>
              <a:t>OF TALENT</a:t>
            </a:r>
            <a:br>
              <a:rPr lang="en-US" sz="4800" b="1" dirty="0"/>
            </a:br>
            <a:r>
              <a:rPr lang="en-US" sz="4800" b="1" dirty="0"/>
              <a:t>MANAGEMENT</a:t>
            </a:r>
            <a:br>
              <a:rPr lang="en-US" sz="4800" b="1" dirty="0"/>
            </a:br>
            <a:r>
              <a:rPr lang="en-US" sz="4800" b="1" dirty="0"/>
              <a:t>FOR</a:t>
            </a:r>
            <a:br>
              <a:rPr lang="en-US" sz="4800" b="1" dirty="0"/>
            </a:br>
            <a:r>
              <a:rPr lang="en-US" sz="4800" b="1" dirty="0"/>
              <a:t>BUSINESS</a:t>
            </a:r>
          </a:p>
        </p:txBody>
      </p:sp>
      <p:sp>
        <p:nvSpPr>
          <p:cNvPr id="3" name="Content Placeholder 2">
            <a:extLst>
              <a:ext uri="{FF2B5EF4-FFF2-40B4-BE49-F238E27FC236}">
                <a16:creationId xmlns:a16="http://schemas.microsoft.com/office/drawing/2014/main" id="{98B62C1F-DD22-4C2C-AD19-ACAD7DE22586}"/>
              </a:ext>
            </a:extLst>
          </p:cNvPr>
          <p:cNvSpPr>
            <a:spLocks noGrp="1"/>
          </p:cNvSpPr>
          <p:nvPr>
            <p:ph sz="half" idx="1"/>
          </p:nvPr>
        </p:nvSpPr>
        <p:spPr/>
        <p:txBody>
          <a:bodyPr/>
          <a:lstStyle/>
          <a:p>
            <a:pPr marL="0" indent="0">
              <a:buNone/>
            </a:pPr>
            <a:r>
              <a:rPr lang="en-US" b="1" dirty="0"/>
              <a:t>The opportunity to continue to grow and develop their professional and personal skills is a major motivator for why employees take and stay at a job.</a:t>
            </a:r>
          </a:p>
          <a:p>
            <a:pPr marL="0" indent="0">
              <a:buNone/>
            </a:pPr>
            <a:endParaRPr lang="en-US" dirty="0"/>
          </a:p>
        </p:txBody>
      </p:sp>
      <p:sp>
        <p:nvSpPr>
          <p:cNvPr id="4" name="Slide Number Placeholder 3">
            <a:extLst>
              <a:ext uri="{FF2B5EF4-FFF2-40B4-BE49-F238E27FC236}">
                <a16:creationId xmlns:a16="http://schemas.microsoft.com/office/drawing/2014/main" id="{20EBD99F-625C-44F9-A1A9-21ED56B0E9CC}"/>
              </a:ext>
            </a:extLst>
          </p:cNvPr>
          <p:cNvSpPr>
            <a:spLocks noGrp="1"/>
          </p:cNvSpPr>
          <p:nvPr>
            <p:ph type="sldNum" sz="quarter" idx="12"/>
          </p:nvPr>
        </p:nvSpPr>
        <p:spPr/>
        <p:txBody>
          <a:bodyPr/>
          <a:lstStyle/>
          <a:p>
            <a:pPr>
              <a:defRPr/>
            </a:pPr>
            <a:fld id="{3A96B3B7-840E-427F-B8B8-010B7F929619}" type="slidenum">
              <a:rPr lang="en-US" smtClean="0"/>
              <a:pPr>
                <a:defRPr/>
              </a:pPr>
              <a:t>9</a:t>
            </a:fld>
            <a:endParaRPr lang="en-US" dirty="0"/>
          </a:p>
        </p:txBody>
      </p:sp>
    </p:spTree>
    <p:extLst>
      <p:ext uri="{BB962C8B-B14F-4D97-AF65-F5344CB8AC3E}">
        <p14:creationId xmlns:p14="http://schemas.microsoft.com/office/powerpoint/2010/main" val="310910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School of Business &amp;amp; Technology&amp;#x0D;&amp;#x0A;&amp;quot;&quot;/&gt;&lt;property id=&quot;20307&quot; value=&quot;256&quot;/&gt;&lt;/object&gt;&lt;object type=&quot;3&quot; unique_id=&quot;10005&quot;&gt;&lt;property id=&quot;20148&quot; value=&quot;5&quot;/&gt;&lt;property id=&quot;20300&quot; value=&quot;Slide 2 - &amp;quot;Purpose of Today’s Conference&amp;quot;&quot;/&gt;&lt;property id=&quot;20307&quot; value=&quot;257&quot;/&gt;&lt;/object&gt;&lt;object type=&quot;3&quot; unique_id=&quot;10006&quot;&gt;&lt;property id=&quot;20148&quot; value=&quot;5&quot;/&gt;&lt;property id=&quot;20300&quot; value=&quot;Slide 3 - &amp;quot;Key Items when Teaching at EC&amp;quot;&quot;/&gt;&lt;property id=&quot;20307&quot; value=&quot;258&quot;/&gt;&lt;/object&gt;&lt;object type=&quot;3&quot; unique_id=&quot;10007&quot;&gt;&lt;property id=&quot;20148&quot; value=&quot;5&quot;/&gt;&lt;property id=&quot;20300&quot; value=&quot;Slide 4 - &amp;quot;Starting the Course &amp;quot;&quot;/&gt;&lt;property id=&quot;20307&quot; value=&quot;263&quot;/&gt;&lt;/object&gt;&lt;object type=&quot;3&quot; unique_id=&quot;10008&quot;&gt;&lt;property id=&quot;20148&quot; value=&quot;5&quot;/&gt;&lt;property id=&quot;20300&quot; value=&quot;Slide 5 - &amp;quot;During the Course: Mid-course Feedback &amp;amp; Extensions&amp;quot;&quot;/&gt;&lt;property id=&quot;20307&quot; value=&quot;264&quot;/&gt;&lt;/object&gt;&lt;object type=&quot;3&quot; unique_id=&quot;10009&quot;&gt;&lt;property id=&quot;20148&quot; value=&quot;5&quot;/&gt;&lt;property id=&quot;20300&quot; value=&quot;Slide 6 - &amp;quot;Final Grades&amp;quot;&quot;/&gt;&lt;property id=&quot;20307&quot; value=&quot;265&quot;/&gt;&lt;/object&gt;&lt;object type=&quot;3&quot; unique_id=&quot;10010&quot;&gt;&lt;property id=&quot;20148&quot; value=&quot;5&quot;/&gt;&lt;property id=&quot;20300&quot; value=&quot;Slide 7 - &amp;quot;Excelsior College Policies&amp;quot;&quot;/&gt;&lt;property id=&quot;20307&quot; value=&quot;266&quot;/&gt;&lt;/object&gt;&lt;object type=&quot;3&quot; unique_id=&quot;10011&quot;&gt;&lt;property id=&quot;20148&quot; value=&quot;5&quot;/&gt;&lt;property id=&quot;20300&quot; value=&quot;Slide 8 - &amp;quot;What Success Looks Like&amp;quot;&quot;/&gt;&lt;property id=&quot;20307&quot; value=&quot;259&quot;/&gt;&lt;/object&gt;&lt;object type=&quot;3&quot; unique_id=&quot;10012&quot;&gt;&lt;property id=&quot;20148&quot; value=&quot;5&quot;/&gt;&lt;property id=&quot;20300&quot; value=&quot;Slide 9 - &amp;quot;Communicating with Others&amp;quot;&quot;/&gt;&lt;property id=&quot;20307&quot; value=&quot;260&quot;/&gt;&lt;/object&gt;&lt;object type=&quot;3&quot; unique_id=&quot;10013&quot;&gt;&lt;property id=&quot;20148&quot; value=&quot;5&quot;/&gt;&lt;property id=&quot;20300&quot; value=&quot;Slide 10 - &amp;quot;Summary&amp;quot;&quot;/&gt;&lt;property id=&quot;20307&quot; value=&quot;262&quot;/&gt;&lt;/object&gt;&lt;/object&gt;&lt;/object&gt;&lt;/database&gt;"/>
  <p:tag name="SECTOMILLISECCONVERTED" val="1"/>
</p:tagLst>
</file>

<file path=ppt/theme/theme1.xml><?xml version="1.0" encoding="utf-8"?>
<a:theme xmlns:a="http://schemas.openxmlformats.org/drawingml/2006/main" name="Excelsior College 2018">
  <a:themeElements>
    <a:clrScheme name="Excelsior">
      <a:dk1>
        <a:srgbClr val="000000"/>
      </a:dk1>
      <a:lt1>
        <a:srgbClr val="FFFFFF"/>
      </a:lt1>
      <a:dk2>
        <a:srgbClr val="642667"/>
      </a:dk2>
      <a:lt2>
        <a:srgbClr val="CCCCCC"/>
      </a:lt2>
      <a:accent1>
        <a:srgbClr val="00587C"/>
      </a:accent1>
      <a:accent2>
        <a:srgbClr val="4C8C2B"/>
      </a:accent2>
      <a:accent3>
        <a:srgbClr val="912F46"/>
      </a:accent3>
      <a:accent4>
        <a:srgbClr val="88288A"/>
      </a:accent4>
      <a:accent5>
        <a:srgbClr val="FFC600"/>
      </a:accent5>
      <a:accent6>
        <a:srgbClr val="2D2D8A"/>
      </a:accent6>
      <a:hlink>
        <a:srgbClr val="00B5E2"/>
      </a:hlink>
      <a:folHlink>
        <a:srgbClr val="009EC4"/>
      </a:folHlink>
    </a:clrScheme>
    <a:fontScheme name="Excelsior College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celsior Colleg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celsior Colleg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celsior Colleg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celsior Colleg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celsior Colleg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celsior Colleg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celsior Colleg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celsior Colleg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celsior Colleg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celsior Colleg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celsior Colleg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celsior Colleg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2018 03-15" id="{8B718244-B65E-450D-BAC8-420386CF9C35}" vid="{80619516-4E10-43FE-B550-417702B63C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776</Words>
  <Application>Microsoft Office PowerPoint</Application>
  <PresentationFormat>Custom</PresentationFormat>
  <Paragraphs>182</Paragraphs>
  <Slides>18</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vt:lpstr>
      <vt:lpstr>Calibri</vt:lpstr>
      <vt:lpstr>Calibri Light</vt:lpstr>
      <vt:lpstr>Montserrat</vt:lpstr>
      <vt:lpstr>Roboto</vt:lpstr>
      <vt:lpstr>Roboto Black</vt:lpstr>
      <vt:lpstr>Roboto Light</vt:lpstr>
      <vt:lpstr>Roboto Medium</vt:lpstr>
      <vt:lpstr>Roboto Thin</vt:lpstr>
      <vt:lpstr>Symbol</vt:lpstr>
      <vt:lpstr>Times New Roman</vt:lpstr>
      <vt:lpstr>Wingdings</vt:lpstr>
      <vt:lpstr>Excelsior College 2018</vt:lpstr>
      <vt:lpstr>Talent Management </vt:lpstr>
      <vt:lpstr>TALENT MANAGEMENT</vt:lpstr>
      <vt:lpstr>  MEET THE EXPERT PANEL</vt:lpstr>
      <vt:lpstr> TALENT MANAGEMENT</vt:lpstr>
      <vt:lpstr>WHAT IS TALENT MANAGEMENT?</vt:lpstr>
      <vt:lpstr>TALENT MANAGEMENT</vt:lpstr>
      <vt:lpstr>BENEFITS OF TALENT MANAGEMENT</vt:lpstr>
      <vt:lpstr>Model of Talent Management  expert360.com</vt:lpstr>
      <vt:lpstr>IMPORTANCE OF TALENT MANAGEMENT FOR BUSINESS</vt:lpstr>
      <vt:lpstr>Best Practices of Talent Management</vt:lpstr>
      <vt:lpstr>IMPORTANCE OF TALENT MANAGEMENT</vt:lpstr>
      <vt:lpstr>RELATIONSHIP BETWEEN HR &amp; TALENT MANAGEMENT</vt:lpstr>
      <vt:lpstr>NEW COURSE</vt:lpstr>
      <vt:lpstr>IND 502</vt:lpstr>
      <vt:lpstr>IND 502 COURSE OUTCOMES</vt:lpstr>
      <vt:lpstr>Course Walkthrough</vt:lpstr>
      <vt:lpstr>QUESTIONS  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Management</dc:title>
  <dc:creator>Candice Ward</dc:creator>
  <cp:lastModifiedBy>Samantha Zullo</cp:lastModifiedBy>
  <cp:revision>5</cp:revision>
  <dcterms:created xsi:type="dcterms:W3CDTF">2020-11-19T15:31:19Z</dcterms:created>
  <dcterms:modified xsi:type="dcterms:W3CDTF">2020-12-21T16:29:29Z</dcterms:modified>
</cp:coreProperties>
</file>